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68" r:id="rId2"/>
    <p:sldId id="259" r:id="rId3"/>
    <p:sldId id="281" r:id="rId4"/>
    <p:sldId id="271" r:id="rId5"/>
    <p:sldId id="269" r:id="rId6"/>
    <p:sldId id="270" r:id="rId7"/>
    <p:sldId id="273" r:id="rId8"/>
    <p:sldId id="274" r:id="rId9"/>
    <p:sldId id="272" r:id="rId10"/>
    <p:sldId id="275" r:id="rId11"/>
    <p:sldId id="276" r:id="rId12"/>
    <p:sldId id="278" r:id="rId13"/>
    <p:sldId id="279" r:id="rId14"/>
    <p:sldId id="280" r:id="rId1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3BD1F-8185-A596-59BC-30EDB171D9DE}" name="Grimm, Freek" initials="FG" userId="S::f.h.grimm@student.tue.nl::5fc26999-01fa-44b3-a5f8-56480e766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0"/>
    <a:srgbClr val="0092B5"/>
    <a:srgbClr val="FFFFFF"/>
    <a:srgbClr val="000000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E298D-28DD-407F-BB3B-6D00942CA718}" v="8" dt="2024-05-20T11:07:29.194"/>
    <p1510:client id="{6AD55C7A-38F7-48B7-B964-60AD63EE0219}" v="66" dt="2024-05-20T11:08:36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6433" autoAdjust="0"/>
  </p:normalViewPr>
  <p:slideViewPr>
    <p:cSldViewPr snapToGrid="0" showGuides="1">
      <p:cViewPr varScale="1">
        <p:scale>
          <a:sx n="110" d="100"/>
          <a:sy n="110" d="100"/>
        </p:scale>
        <p:origin x="643" y="77"/>
      </p:cViewPr>
      <p:guideLst/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Bente" userId="80913808-f5cb-4f66-8231-894f38c13ba3" providerId="ADAL" clId="{18E4EB3D-89FA-4351-ABD6-CF134620FFCA}"/>
    <pc:docChg chg="undo custSel addSld delSld modSld">
      <pc:chgData name="Jacobs, Bente" userId="80913808-f5cb-4f66-8231-894f38c13ba3" providerId="ADAL" clId="{18E4EB3D-89FA-4351-ABD6-CF134620FFCA}" dt="2024-05-17T19:20:27.126" v="1969" actId="1076"/>
      <pc:docMkLst>
        <pc:docMk/>
      </pc:docMkLst>
      <pc:sldChg chg="del">
        <pc:chgData name="Jacobs, Bente" userId="80913808-f5cb-4f66-8231-894f38c13ba3" providerId="ADAL" clId="{18E4EB3D-89FA-4351-ABD6-CF134620FFCA}" dt="2024-05-17T18:37:37.160" v="0" actId="47"/>
        <pc:sldMkLst>
          <pc:docMk/>
          <pc:sldMk cId="2940329875" sldId="256"/>
        </pc:sldMkLst>
      </pc:sldChg>
      <pc:sldChg chg="del">
        <pc:chgData name="Jacobs, Bente" userId="80913808-f5cb-4f66-8231-894f38c13ba3" providerId="ADAL" clId="{18E4EB3D-89FA-4351-ABD6-CF134620FFCA}" dt="2024-05-17T18:37:40.502" v="2" actId="47"/>
        <pc:sldMkLst>
          <pc:docMk/>
          <pc:sldMk cId="3718224268" sldId="258"/>
        </pc:sldMkLst>
      </pc:sldChg>
      <pc:sldChg chg="addSp modSp mod">
        <pc:chgData name="Jacobs, Bente" userId="80913808-f5cb-4f66-8231-894f38c13ba3" providerId="ADAL" clId="{18E4EB3D-89FA-4351-ABD6-CF134620FFCA}" dt="2024-05-17T19:03:18.030" v="885" actId="1076"/>
        <pc:sldMkLst>
          <pc:docMk/>
          <pc:sldMk cId="2011167437" sldId="259"/>
        </pc:sldMkLst>
        <pc:spChg chg="mod">
          <ac:chgData name="Jacobs, Bente" userId="80913808-f5cb-4f66-8231-894f38c13ba3" providerId="ADAL" clId="{18E4EB3D-89FA-4351-ABD6-CF134620FFCA}" dt="2024-05-17T18:40:57.475" v="298" actId="20577"/>
          <ac:spMkLst>
            <pc:docMk/>
            <pc:sldMk cId="2011167437" sldId="259"/>
            <ac:spMk id="2" creationId="{00000000-0000-0000-0000-000000000000}"/>
          </ac:spMkLst>
        </pc:spChg>
        <pc:spChg chg="mod">
          <ac:chgData name="Jacobs, Bente" userId="80913808-f5cb-4f66-8231-894f38c13ba3" providerId="ADAL" clId="{18E4EB3D-89FA-4351-ABD6-CF134620FFCA}" dt="2024-05-17T18:53:18.160" v="795" actId="20577"/>
          <ac:spMkLst>
            <pc:docMk/>
            <pc:sldMk cId="2011167437" sldId="259"/>
            <ac:spMk id="3" creationId="{00000000-0000-0000-0000-000000000000}"/>
          </ac:spMkLst>
        </pc:spChg>
        <pc:picChg chg="add mod">
          <ac:chgData name="Jacobs, Bente" userId="80913808-f5cb-4f66-8231-894f38c13ba3" providerId="ADAL" clId="{18E4EB3D-89FA-4351-ABD6-CF134620FFCA}" dt="2024-05-17T19:00:53.215" v="855" actId="1076"/>
          <ac:picMkLst>
            <pc:docMk/>
            <pc:sldMk cId="2011167437" sldId="259"/>
            <ac:picMk id="7" creationId="{8D202271-EAD3-6DB4-9A76-AF98D7614017}"/>
          </ac:picMkLst>
        </pc:picChg>
        <pc:picChg chg="add mod">
          <ac:chgData name="Jacobs, Bente" userId="80913808-f5cb-4f66-8231-894f38c13ba3" providerId="ADAL" clId="{18E4EB3D-89FA-4351-ABD6-CF134620FFCA}" dt="2024-05-17T19:01:14.004" v="858" actId="1076"/>
          <ac:picMkLst>
            <pc:docMk/>
            <pc:sldMk cId="2011167437" sldId="259"/>
            <ac:picMk id="9" creationId="{6A01D6CD-3066-1F96-42CF-CF945C08F105}"/>
          </ac:picMkLst>
        </pc:picChg>
        <pc:picChg chg="add mod modCrop">
          <ac:chgData name="Jacobs, Bente" userId="80913808-f5cb-4f66-8231-894f38c13ba3" providerId="ADAL" clId="{18E4EB3D-89FA-4351-ABD6-CF134620FFCA}" dt="2024-05-17T19:03:18.030" v="885" actId="1076"/>
          <ac:picMkLst>
            <pc:docMk/>
            <pc:sldMk cId="2011167437" sldId="259"/>
            <ac:picMk id="11" creationId="{89F70814-1B2F-7461-939C-CB8B9051307E}"/>
          </ac:picMkLst>
        </pc:picChg>
        <pc:picChg chg="add mod">
          <ac:chgData name="Jacobs, Bente" userId="80913808-f5cb-4f66-8231-894f38c13ba3" providerId="ADAL" clId="{18E4EB3D-89FA-4351-ABD6-CF134620FFCA}" dt="2024-05-17T19:02:00.677" v="865" actId="1076"/>
          <ac:picMkLst>
            <pc:docMk/>
            <pc:sldMk cId="2011167437" sldId="259"/>
            <ac:picMk id="13" creationId="{FDAE5560-8B2D-06A6-76CD-B71D9A41B834}"/>
          </ac:picMkLst>
        </pc:picChg>
        <pc:picChg chg="add mod">
          <ac:chgData name="Jacobs, Bente" userId="80913808-f5cb-4f66-8231-894f38c13ba3" providerId="ADAL" clId="{18E4EB3D-89FA-4351-ABD6-CF134620FFCA}" dt="2024-05-17T19:03:13.375" v="884" actId="1076"/>
          <ac:picMkLst>
            <pc:docMk/>
            <pc:sldMk cId="2011167437" sldId="259"/>
            <ac:picMk id="15" creationId="{18C093C1-5411-78E2-9CF7-DA595BCD6554}"/>
          </ac:picMkLst>
        </pc:picChg>
        <pc:picChg chg="add mod">
          <ac:chgData name="Jacobs, Bente" userId="80913808-f5cb-4f66-8231-894f38c13ba3" providerId="ADAL" clId="{18E4EB3D-89FA-4351-ABD6-CF134620FFCA}" dt="2024-05-17T18:56:44.915" v="852" actId="1076"/>
          <ac:picMkLst>
            <pc:docMk/>
            <pc:sldMk cId="2011167437" sldId="259"/>
            <ac:picMk id="1026" creationId="{FEFA6819-E34A-C224-9A5B-0F0FB79F5180}"/>
          </ac:picMkLst>
        </pc:picChg>
      </pc:sldChg>
      <pc:sldChg chg="del">
        <pc:chgData name="Jacobs, Bente" userId="80913808-f5cb-4f66-8231-894f38c13ba3" providerId="ADAL" clId="{18E4EB3D-89FA-4351-ABD6-CF134620FFCA}" dt="2024-05-17T18:37:41.215" v="3" actId="47"/>
        <pc:sldMkLst>
          <pc:docMk/>
          <pc:sldMk cId="2061505216" sldId="260"/>
        </pc:sldMkLst>
      </pc:sldChg>
      <pc:sldChg chg="del">
        <pc:chgData name="Jacobs, Bente" userId="80913808-f5cb-4f66-8231-894f38c13ba3" providerId="ADAL" clId="{18E4EB3D-89FA-4351-ABD6-CF134620FFCA}" dt="2024-05-17T18:37:41.700" v="4" actId="47"/>
        <pc:sldMkLst>
          <pc:docMk/>
          <pc:sldMk cId="4074990638" sldId="261"/>
        </pc:sldMkLst>
      </pc:sldChg>
      <pc:sldChg chg="del">
        <pc:chgData name="Jacobs, Bente" userId="80913808-f5cb-4f66-8231-894f38c13ba3" providerId="ADAL" clId="{18E4EB3D-89FA-4351-ABD6-CF134620FFCA}" dt="2024-05-17T18:37:42.593" v="7" actId="47"/>
        <pc:sldMkLst>
          <pc:docMk/>
          <pc:sldMk cId="2998478460" sldId="262"/>
        </pc:sldMkLst>
      </pc:sldChg>
      <pc:sldChg chg="del">
        <pc:chgData name="Jacobs, Bente" userId="80913808-f5cb-4f66-8231-894f38c13ba3" providerId="ADAL" clId="{18E4EB3D-89FA-4351-ABD6-CF134620FFCA}" dt="2024-05-17T18:37:42.036" v="5" actId="47"/>
        <pc:sldMkLst>
          <pc:docMk/>
          <pc:sldMk cId="1949121656" sldId="263"/>
        </pc:sldMkLst>
      </pc:sldChg>
      <pc:sldChg chg="del">
        <pc:chgData name="Jacobs, Bente" userId="80913808-f5cb-4f66-8231-894f38c13ba3" providerId="ADAL" clId="{18E4EB3D-89FA-4351-ABD6-CF134620FFCA}" dt="2024-05-17T18:37:42.324" v="6" actId="47"/>
        <pc:sldMkLst>
          <pc:docMk/>
          <pc:sldMk cId="1754975777" sldId="264"/>
        </pc:sldMkLst>
      </pc:sldChg>
      <pc:sldChg chg="del">
        <pc:chgData name="Jacobs, Bente" userId="80913808-f5cb-4f66-8231-894f38c13ba3" providerId="ADAL" clId="{18E4EB3D-89FA-4351-ABD6-CF134620FFCA}" dt="2024-05-17T18:37:43.276" v="9" actId="47"/>
        <pc:sldMkLst>
          <pc:docMk/>
          <pc:sldMk cId="2871169995" sldId="265"/>
        </pc:sldMkLst>
      </pc:sldChg>
      <pc:sldChg chg="del">
        <pc:chgData name="Jacobs, Bente" userId="80913808-f5cb-4f66-8231-894f38c13ba3" providerId="ADAL" clId="{18E4EB3D-89FA-4351-ABD6-CF134620FFCA}" dt="2024-05-17T18:37:43.707" v="10" actId="47"/>
        <pc:sldMkLst>
          <pc:docMk/>
          <pc:sldMk cId="209332102" sldId="266"/>
        </pc:sldMkLst>
      </pc:sldChg>
      <pc:sldChg chg="del">
        <pc:chgData name="Jacobs, Bente" userId="80913808-f5cb-4f66-8231-894f38c13ba3" providerId="ADAL" clId="{18E4EB3D-89FA-4351-ABD6-CF134620FFCA}" dt="2024-05-17T18:37:38.213" v="1" actId="47"/>
        <pc:sldMkLst>
          <pc:docMk/>
          <pc:sldMk cId="4035671287" sldId="267"/>
        </pc:sldMkLst>
      </pc:sldChg>
      <pc:sldChg chg="modSp mod">
        <pc:chgData name="Jacobs, Bente" userId="80913808-f5cb-4f66-8231-894f38c13ba3" providerId="ADAL" clId="{18E4EB3D-89FA-4351-ABD6-CF134620FFCA}" dt="2024-05-17T18:39:38.780" v="251" actId="20577"/>
        <pc:sldMkLst>
          <pc:docMk/>
          <pc:sldMk cId="1347096481" sldId="268"/>
        </pc:sldMkLst>
        <pc:spChg chg="mod">
          <ac:chgData name="Jacobs, Bente" userId="80913808-f5cb-4f66-8231-894f38c13ba3" providerId="ADAL" clId="{18E4EB3D-89FA-4351-ABD6-CF134620FFCA}" dt="2024-05-17T18:38:37.574" v="94" actId="20577"/>
          <ac:spMkLst>
            <pc:docMk/>
            <pc:sldMk cId="1347096481" sldId="268"/>
            <ac:spMk id="6" creationId="{00000000-0000-0000-0000-000000000000}"/>
          </ac:spMkLst>
        </pc:spChg>
        <pc:spChg chg="mod">
          <ac:chgData name="Jacobs, Bente" userId="80913808-f5cb-4f66-8231-894f38c13ba3" providerId="ADAL" clId="{18E4EB3D-89FA-4351-ABD6-CF134620FFCA}" dt="2024-05-17T18:39:15.008" v="166" actId="20577"/>
          <ac:spMkLst>
            <pc:docMk/>
            <pc:sldMk cId="1347096481" sldId="268"/>
            <ac:spMk id="7" creationId="{00000000-0000-0000-0000-000000000000}"/>
          </ac:spMkLst>
        </pc:spChg>
        <pc:spChg chg="mod">
          <ac:chgData name="Jacobs, Bente" userId="80913808-f5cb-4f66-8231-894f38c13ba3" providerId="ADAL" clId="{18E4EB3D-89FA-4351-ABD6-CF134620FFCA}" dt="2024-05-17T18:39:23.676" v="200" actId="20577"/>
          <ac:spMkLst>
            <pc:docMk/>
            <pc:sldMk cId="1347096481" sldId="268"/>
            <ac:spMk id="8" creationId="{00000000-0000-0000-0000-000000000000}"/>
          </ac:spMkLst>
        </pc:spChg>
        <pc:spChg chg="mod">
          <ac:chgData name="Jacobs, Bente" userId="80913808-f5cb-4f66-8231-894f38c13ba3" providerId="ADAL" clId="{18E4EB3D-89FA-4351-ABD6-CF134620FFCA}" dt="2024-05-17T18:39:38.780" v="251" actId="20577"/>
          <ac:spMkLst>
            <pc:docMk/>
            <pc:sldMk cId="1347096481" sldId="268"/>
            <ac:spMk id="9" creationId="{00000000-0000-0000-0000-000000000000}"/>
          </ac:spMkLst>
        </pc:spChg>
      </pc:sldChg>
      <pc:sldChg chg="addSp delSp modSp new mod">
        <pc:chgData name="Jacobs, Bente" userId="80913808-f5cb-4f66-8231-894f38c13ba3" providerId="ADAL" clId="{18E4EB3D-89FA-4351-ABD6-CF134620FFCA}" dt="2024-05-17T19:20:27.126" v="1969" actId="1076"/>
        <pc:sldMkLst>
          <pc:docMk/>
          <pc:sldMk cId="2710121330" sldId="269"/>
        </pc:sldMkLst>
        <pc:spChg chg="mod">
          <ac:chgData name="Jacobs, Bente" userId="80913808-f5cb-4f66-8231-894f38c13ba3" providerId="ADAL" clId="{18E4EB3D-89FA-4351-ABD6-CF134620FFCA}" dt="2024-05-17T19:08:30.855" v="1308" actId="20577"/>
          <ac:spMkLst>
            <pc:docMk/>
            <pc:sldMk cId="2710121330" sldId="269"/>
            <ac:spMk id="2" creationId="{CC039057-3771-3F9C-8AC3-7D19E8492E42}"/>
          </ac:spMkLst>
        </pc:spChg>
        <pc:spChg chg="mod">
          <ac:chgData name="Jacobs, Bente" userId="80913808-f5cb-4f66-8231-894f38c13ba3" providerId="ADAL" clId="{18E4EB3D-89FA-4351-ABD6-CF134620FFCA}" dt="2024-05-17T19:19:48.669" v="1964" actId="20577"/>
          <ac:spMkLst>
            <pc:docMk/>
            <pc:sldMk cId="2710121330" sldId="269"/>
            <ac:spMk id="3" creationId="{B6914F4E-86CA-EC7C-5BFA-FCDEB9BB4407}"/>
          </ac:spMkLst>
        </pc:spChg>
        <pc:spChg chg="add mod">
          <ac:chgData name="Jacobs, Bente" userId="80913808-f5cb-4f66-8231-894f38c13ba3" providerId="ADAL" clId="{18E4EB3D-89FA-4351-ABD6-CF134620FFCA}" dt="2024-05-17T19:20:27.126" v="1969" actId="1076"/>
          <ac:spMkLst>
            <pc:docMk/>
            <pc:sldMk cId="2710121330" sldId="269"/>
            <ac:spMk id="8" creationId="{F58646C8-7CF5-F6B3-96A4-DD3CC632B1D0}"/>
          </ac:spMkLst>
        </pc:spChg>
        <pc:spChg chg="add mod">
          <ac:chgData name="Jacobs, Bente" userId="80913808-f5cb-4f66-8231-894f38c13ba3" providerId="ADAL" clId="{18E4EB3D-89FA-4351-ABD6-CF134620FFCA}" dt="2024-05-17T19:20:27.126" v="1969" actId="1076"/>
          <ac:spMkLst>
            <pc:docMk/>
            <pc:sldMk cId="2710121330" sldId="269"/>
            <ac:spMk id="9" creationId="{54E5D5C2-310D-BD34-AA8F-03BB025B8647}"/>
          </ac:spMkLst>
        </pc:spChg>
        <pc:picChg chg="add del mod">
          <ac:chgData name="Jacobs, Bente" userId="80913808-f5cb-4f66-8231-894f38c13ba3" providerId="ADAL" clId="{18E4EB3D-89FA-4351-ABD6-CF134620FFCA}" dt="2024-05-17T19:19:51.552" v="1965" actId="478"/>
          <ac:picMkLst>
            <pc:docMk/>
            <pc:sldMk cId="2710121330" sldId="269"/>
            <ac:picMk id="12" creationId="{20E7943C-D0F6-82C9-799B-A3093F34EBAF}"/>
          </ac:picMkLst>
        </pc:picChg>
        <pc:picChg chg="add mod">
          <ac:chgData name="Jacobs, Bente" userId="80913808-f5cb-4f66-8231-894f38c13ba3" providerId="ADAL" clId="{18E4EB3D-89FA-4351-ABD6-CF134620FFCA}" dt="2024-05-17T19:19:56.143" v="1966" actId="14100"/>
          <ac:picMkLst>
            <pc:docMk/>
            <pc:sldMk cId="2710121330" sldId="269"/>
            <ac:picMk id="2050" creationId="{453FA70D-9EAF-932F-C3BF-8B05D9984CE8}"/>
          </ac:picMkLst>
        </pc:picChg>
        <pc:cxnChg chg="add mod">
          <ac:chgData name="Jacobs, Bente" userId="80913808-f5cb-4f66-8231-894f38c13ba3" providerId="ADAL" clId="{18E4EB3D-89FA-4351-ABD6-CF134620FFCA}" dt="2024-05-17T19:20:27.126" v="1969" actId="1076"/>
          <ac:cxnSpMkLst>
            <pc:docMk/>
            <pc:sldMk cId="2710121330" sldId="269"/>
            <ac:cxnSpMk id="7" creationId="{91CEFF28-002E-9084-A9CA-E91D144A89D2}"/>
          </ac:cxnSpMkLst>
        </pc:cxnChg>
      </pc:sldChg>
      <pc:sldChg chg="del">
        <pc:chgData name="Jacobs, Bente" userId="80913808-f5cb-4f66-8231-894f38c13ba3" providerId="ADAL" clId="{18E4EB3D-89FA-4351-ABD6-CF134620FFCA}" dt="2024-05-17T18:37:42.875" v="8" actId="47"/>
        <pc:sldMkLst>
          <pc:docMk/>
          <pc:sldMk cId="3835414266" sldId="269"/>
        </pc:sldMkLst>
      </pc:sldChg>
      <pc:sldChg chg="addSp modSp new mod">
        <pc:chgData name="Jacobs, Bente" userId="80913808-f5cb-4f66-8231-894f38c13ba3" providerId="ADAL" clId="{18E4EB3D-89FA-4351-ABD6-CF134620FFCA}" dt="2024-05-17T19:18:41.048" v="1703" actId="20577"/>
        <pc:sldMkLst>
          <pc:docMk/>
          <pc:sldMk cId="644179430" sldId="270"/>
        </pc:sldMkLst>
        <pc:spChg chg="mod">
          <ac:chgData name="Jacobs, Bente" userId="80913808-f5cb-4f66-8231-894f38c13ba3" providerId="ADAL" clId="{18E4EB3D-89FA-4351-ABD6-CF134620FFCA}" dt="2024-05-17T19:08:24.578" v="1297" actId="20577"/>
          <ac:spMkLst>
            <pc:docMk/>
            <pc:sldMk cId="644179430" sldId="270"/>
            <ac:spMk id="2" creationId="{7B092B53-5737-BAC4-BEF1-08825357893F}"/>
          </ac:spMkLst>
        </pc:spChg>
        <pc:spChg chg="mod">
          <ac:chgData name="Jacobs, Bente" userId="80913808-f5cb-4f66-8231-894f38c13ba3" providerId="ADAL" clId="{18E4EB3D-89FA-4351-ABD6-CF134620FFCA}" dt="2024-05-17T19:18:41.048" v="1703" actId="20577"/>
          <ac:spMkLst>
            <pc:docMk/>
            <pc:sldMk cId="644179430" sldId="270"/>
            <ac:spMk id="3" creationId="{69A6CC0E-BB37-3534-3FFB-C0DB69F0D75E}"/>
          </ac:spMkLst>
        </pc:spChg>
        <pc:picChg chg="add mod">
          <ac:chgData name="Jacobs, Bente" userId="80913808-f5cb-4f66-8231-894f38c13ba3" providerId="ADAL" clId="{18E4EB3D-89FA-4351-ABD6-CF134620FFCA}" dt="2024-05-17T19:14:04.589" v="1581" actId="1076"/>
          <ac:picMkLst>
            <pc:docMk/>
            <pc:sldMk cId="644179430" sldId="270"/>
            <ac:picMk id="7" creationId="{A37F49ED-DF4B-3B9F-0233-ACE6F356EF8F}"/>
          </ac:picMkLst>
        </pc:picChg>
        <pc:picChg chg="add mod">
          <ac:chgData name="Jacobs, Bente" userId="80913808-f5cb-4f66-8231-894f38c13ba3" providerId="ADAL" clId="{18E4EB3D-89FA-4351-ABD6-CF134620FFCA}" dt="2024-05-17T19:17:31.635" v="1596" actId="1076"/>
          <ac:picMkLst>
            <pc:docMk/>
            <pc:sldMk cId="644179430" sldId="270"/>
            <ac:picMk id="3074" creationId="{C57D188B-46AA-749D-8A86-0B1E13D42AFD}"/>
          </ac:picMkLst>
        </pc:picChg>
      </pc:sldChg>
      <pc:sldChg chg="addSp delSp modSp new mod">
        <pc:chgData name="Jacobs, Bente" userId="80913808-f5cb-4f66-8231-894f38c13ba3" providerId="ADAL" clId="{18E4EB3D-89FA-4351-ABD6-CF134620FFCA}" dt="2024-05-17T19:13:00.298" v="1578" actId="1076"/>
        <pc:sldMkLst>
          <pc:docMk/>
          <pc:sldMk cId="485367660" sldId="271"/>
        </pc:sldMkLst>
        <pc:spChg chg="mod">
          <ac:chgData name="Jacobs, Bente" userId="80913808-f5cb-4f66-8231-894f38c13ba3" providerId="ADAL" clId="{18E4EB3D-89FA-4351-ABD6-CF134620FFCA}" dt="2024-05-17T19:11:58.561" v="1575" actId="20577"/>
          <ac:spMkLst>
            <pc:docMk/>
            <pc:sldMk cId="485367660" sldId="271"/>
            <ac:spMk id="2" creationId="{42950010-60EB-01B3-3A98-D16F0C72DA9A}"/>
          </ac:spMkLst>
        </pc:spChg>
        <pc:spChg chg="del">
          <ac:chgData name="Jacobs, Bente" userId="80913808-f5cb-4f66-8231-894f38c13ba3" providerId="ADAL" clId="{18E4EB3D-89FA-4351-ABD6-CF134620FFCA}" dt="2024-05-17T19:12:34.256" v="1576" actId="22"/>
          <ac:spMkLst>
            <pc:docMk/>
            <pc:sldMk cId="485367660" sldId="271"/>
            <ac:spMk id="3" creationId="{1D504CAF-C2E7-733F-F434-7FB5B5CA653F}"/>
          </ac:spMkLst>
        </pc:spChg>
        <pc:picChg chg="add mod ord">
          <ac:chgData name="Jacobs, Bente" userId="80913808-f5cb-4f66-8231-894f38c13ba3" providerId="ADAL" clId="{18E4EB3D-89FA-4351-ABD6-CF134620FFCA}" dt="2024-05-17T19:13:00.298" v="1578" actId="1076"/>
          <ac:picMkLst>
            <pc:docMk/>
            <pc:sldMk cId="485367660" sldId="271"/>
            <ac:picMk id="7" creationId="{147810C0-1750-56EF-EC71-CEA894661C74}"/>
          </ac:picMkLst>
        </pc:picChg>
      </pc:sldChg>
      <pc:sldChg chg="del">
        <pc:chgData name="Jacobs, Bente" userId="80913808-f5cb-4f66-8231-894f38c13ba3" providerId="ADAL" clId="{18E4EB3D-89FA-4351-ABD6-CF134620FFCA}" dt="2024-05-17T18:37:44.076" v="11" actId="47"/>
        <pc:sldMkLst>
          <pc:docMk/>
          <pc:sldMk cId="4116189600" sldId="271"/>
        </pc:sldMkLst>
      </pc:sldChg>
      <pc:sldChg chg="del">
        <pc:chgData name="Jacobs, Bente" userId="80913808-f5cb-4f66-8231-894f38c13ba3" providerId="ADAL" clId="{18E4EB3D-89FA-4351-ABD6-CF134620FFCA}" dt="2024-05-17T18:37:44.338" v="12" actId="47"/>
        <pc:sldMkLst>
          <pc:docMk/>
          <pc:sldMk cId="1546348378" sldId="272"/>
        </pc:sldMkLst>
      </pc:sldChg>
      <pc:sldChg chg="del">
        <pc:chgData name="Jacobs, Bente" userId="80913808-f5cb-4f66-8231-894f38c13ba3" providerId="ADAL" clId="{18E4EB3D-89FA-4351-ABD6-CF134620FFCA}" dt="2024-05-17T18:37:44.732" v="13" actId="47"/>
        <pc:sldMkLst>
          <pc:docMk/>
          <pc:sldMk cId="4236881571" sldId="273"/>
        </pc:sldMkLst>
      </pc:sldChg>
      <pc:sldChg chg="del">
        <pc:chgData name="Jacobs, Bente" userId="80913808-f5cb-4f66-8231-894f38c13ba3" providerId="ADAL" clId="{18E4EB3D-89FA-4351-ABD6-CF134620FFCA}" dt="2024-05-17T18:37:45.274" v="15" actId="47"/>
        <pc:sldMkLst>
          <pc:docMk/>
          <pc:sldMk cId="779108914" sldId="274"/>
        </pc:sldMkLst>
      </pc:sldChg>
      <pc:sldChg chg="del">
        <pc:chgData name="Jacobs, Bente" userId="80913808-f5cb-4f66-8231-894f38c13ba3" providerId="ADAL" clId="{18E4EB3D-89FA-4351-ABD6-CF134620FFCA}" dt="2024-05-17T18:37:45.013" v="14" actId="47"/>
        <pc:sldMkLst>
          <pc:docMk/>
          <pc:sldMk cId="4156715214" sldId="275"/>
        </pc:sldMkLst>
      </pc:sldChg>
      <pc:sldChg chg="del">
        <pc:chgData name="Jacobs, Bente" userId="80913808-f5cb-4f66-8231-894f38c13ba3" providerId="ADAL" clId="{18E4EB3D-89FA-4351-ABD6-CF134620FFCA}" dt="2024-05-17T18:37:45.480" v="16" actId="47"/>
        <pc:sldMkLst>
          <pc:docMk/>
          <pc:sldMk cId="1068614072" sldId="276"/>
        </pc:sldMkLst>
      </pc:sldChg>
      <pc:sldChg chg="del">
        <pc:chgData name="Jacobs, Bente" userId="80913808-f5cb-4f66-8231-894f38c13ba3" providerId="ADAL" clId="{18E4EB3D-89FA-4351-ABD6-CF134620FFCA}" dt="2024-05-17T18:37:45.685" v="17" actId="47"/>
        <pc:sldMkLst>
          <pc:docMk/>
          <pc:sldMk cId="2010090270" sldId="277"/>
        </pc:sldMkLst>
      </pc:sldChg>
      <pc:sldChg chg="del">
        <pc:chgData name="Jacobs, Bente" userId="80913808-f5cb-4f66-8231-894f38c13ba3" providerId="ADAL" clId="{18E4EB3D-89FA-4351-ABD6-CF134620FFCA}" dt="2024-05-17T18:37:46.082" v="18" actId="47"/>
        <pc:sldMkLst>
          <pc:docMk/>
          <pc:sldMk cId="3539155927" sldId="278"/>
        </pc:sldMkLst>
      </pc:sldChg>
    </pc:docChg>
  </pc:docChgLst>
  <pc:docChgLst>
    <pc:chgData name="Wijngaard, jay van den" userId="b55952dd-3599-4926-83c5-6d1e30fa226e" providerId="ADAL" clId="{6AD55C7A-38F7-48B7-B964-60AD63EE0219}"/>
    <pc:docChg chg="undo custSel addSld modSld sldOrd">
      <pc:chgData name="Wijngaard, jay van den" userId="b55952dd-3599-4926-83c5-6d1e30fa226e" providerId="ADAL" clId="{6AD55C7A-38F7-48B7-B964-60AD63EE0219}" dt="2024-05-20T11:08:36.452" v="1358"/>
      <pc:docMkLst>
        <pc:docMk/>
      </pc:docMkLst>
      <pc:sldChg chg="modSp mod">
        <pc:chgData name="Wijngaard, jay van den" userId="b55952dd-3599-4926-83c5-6d1e30fa226e" providerId="ADAL" clId="{6AD55C7A-38F7-48B7-B964-60AD63EE0219}" dt="2024-05-20T11:07:24.212" v="1357" actId="20577"/>
        <pc:sldMkLst>
          <pc:docMk/>
          <pc:sldMk cId="644179430" sldId="270"/>
        </pc:sldMkLst>
        <pc:spChg chg="mod">
          <ac:chgData name="Wijngaard, jay van den" userId="b55952dd-3599-4926-83c5-6d1e30fa226e" providerId="ADAL" clId="{6AD55C7A-38F7-48B7-B964-60AD63EE0219}" dt="2024-05-20T11:07:24.212" v="1357" actId="20577"/>
          <ac:spMkLst>
            <pc:docMk/>
            <pc:sldMk cId="644179430" sldId="270"/>
            <ac:spMk id="3" creationId="{69A6CC0E-BB37-3534-3FFB-C0DB69F0D75E}"/>
          </ac:spMkLst>
        </pc:spChg>
        <pc:picChg chg="mod">
          <ac:chgData name="Wijngaard, jay van den" userId="b55952dd-3599-4926-83c5-6d1e30fa226e" providerId="ADAL" clId="{6AD55C7A-38F7-48B7-B964-60AD63EE0219}" dt="2024-05-18T13:09:15.711" v="366" actId="14826"/>
          <ac:picMkLst>
            <pc:docMk/>
            <pc:sldMk cId="644179430" sldId="270"/>
            <ac:picMk id="7" creationId="{A37F49ED-DF4B-3B9F-0233-ACE6F356EF8F}"/>
          </ac:picMkLst>
        </pc:picChg>
      </pc:sldChg>
      <pc:sldChg chg="modSp mod ord">
        <pc:chgData name="Wijngaard, jay van den" userId="b55952dd-3599-4926-83c5-6d1e30fa226e" providerId="ADAL" clId="{6AD55C7A-38F7-48B7-B964-60AD63EE0219}" dt="2024-05-18T12:50:02.164" v="315" actId="20577"/>
        <pc:sldMkLst>
          <pc:docMk/>
          <pc:sldMk cId="485367660" sldId="271"/>
        </pc:sldMkLst>
        <pc:spChg chg="mod">
          <ac:chgData name="Wijngaard, jay van den" userId="b55952dd-3599-4926-83c5-6d1e30fa226e" providerId="ADAL" clId="{6AD55C7A-38F7-48B7-B964-60AD63EE0219}" dt="2024-05-18T12:50:02.164" v="315" actId="20577"/>
          <ac:spMkLst>
            <pc:docMk/>
            <pc:sldMk cId="485367660" sldId="271"/>
            <ac:spMk id="2" creationId="{42950010-60EB-01B3-3A98-D16F0C72DA9A}"/>
          </ac:spMkLst>
        </pc:spChg>
      </pc:sldChg>
      <pc:sldChg chg="addSp delSp modSp new mod">
        <pc:chgData name="Wijngaard, jay van den" userId="b55952dd-3599-4926-83c5-6d1e30fa226e" providerId="ADAL" clId="{6AD55C7A-38F7-48B7-B964-60AD63EE0219}" dt="2024-05-18T13:22:48.644" v="1082" actId="14100"/>
        <pc:sldMkLst>
          <pc:docMk/>
          <pc:sldMk cId="2151051537" sldId="272"/>
        </pc:sldMkLst>
        <pc:spChg chg="mod">
          <ac:chgData name="Wijngaard, jay van den" userId="b55952dd-3599-4926-83c5-6d1e30fa226e" providerId="ADAL" clId="{6AD55C7A-38F7-48B7-B964-60AD63EE0219}" dt="2024-05-18T12:41:57.147" v="32" actId="20577"/>
          <ac:spMkLst>
            <pc:docMk/>
            <pc:sldMk cId="2151051537" sldId="272"/>
            <ac:spMk id="2" creationId="{B4B92696-15B4-2A21-F3CA-ECEF5F0B2E20}"/>
          </ac:spMkLst>
        </pc:spChg>
        <pc:spChg chg="mod">
          <ac:chgData name="Wijngaard, jay van den" userId="b55952dd-3599-4926-83c5-6d1e30fa226e" providerId="ADAL" clId="{6AD55C7A-38F7-48B7-B964-60AD63EE0219}" dt="2024-05-18T13:22:46.436" v="1075" actId="14100"/>
          <ac:spMkLst>
            <pc:docMk/>
            <pc:sldMk cId="2151051537" sldId="272"/>
            <ac:spMk id="3" creationId="{35055C18-4B64-C1DE-23E9-92ED58D462F1}"/>
          </ac:spMkLst>
        </pc:spChg>
        <pc:picChg chg="add mod">
          <ac:chgData name="Wijngaard, jay van den" userId="b55952dd-3599-4926-83c5-6d1e30fa226e" providerId="ADAL" clId="{6AD55C7A-38F7-48B7-B964-60AD63EE0219}" dt="2024-05-18T13:22:48.310" v="1081" actId="1076"/>
          <ac:picMkLst>
            <pc:docMk/>
            <pc:sldMk cId="2151051537" sldId="272"/>
            <ac:picMk id="1026" creationId="{0ED5AC4B-A86D-AAB3-217B-D60E5C753AC4}"/>
          </ac:picMkLst>
        </pc:picChg>
        <pc:picChg chg="add del mod">
          <ac:chgData name="Wijngaard, jay van den" userId="b55952dd-3599-4926-83c5-6d1e30fa226e" providerId="ADAL" clId="{6AD55C7A-38F7-48B7-B964-60AD63EE0219}" dt="2024-05-18T13:22:48.644" v="1082" actId="14100"/>
          <ac:picMkLst>
            <pc:docMk/>
            <pc:sldMk cId="2151051537" sldId="272"/>
            <ac:picMk id="1028" creationId="{61D388B0-1EDE-ED06-35AF-A8BE0E0B91EF}"/>
          </ac:picMkLst>
        </pc:picChg>
      </pc:sldChg>
      <pc:sldChg chg="addSp delSp modSp new mod">
        <pc:chgData name="Wijngaard, jay van den" userId="b55952dd-3599-4926-83c5-6d1e30fa226e" providerId="ADAL" clId="{6AD55C7A-38F7-48B7-B964-60AD63EE0219}" dt="2024-05-20T09:31:03.118" v="1110" actId="14100"/>
        <pc:sldMkLst>
          <pc:docMk/>
          <pc:sldMk cId="4015958680" sldId="273"/>
        </pc:sldMkLst>
        <pc:spChg chg="del">
          <ac:chgData name="Wijngaard, jay van den" userId="b55952dd-3599-4926-83c5-6d1e30fa226e" providerId="ADAL" clId="{6AD55C7A-38F7-48B7-B964-60AD63EE0219}" dt="2024-05-18T12:44:10.580" v="48" actId="478"/>
          <ac:spMkLst>
            <pc:docMk/>
            <pc:sldMk cId="4015958680" sldId="273"/>
            <ac:spMk id="2" creationId="{C10DB66B-EAA8-F704-A194-3775C3BD7D4E}"/>
          </ac:spMkLst>
        </pc:spChg>
        <pc:spChg chg="del">
          <ac:chgData name="Wijngaard, jay van den" userId="b55952dd-3599-4926-83c5-6d1e30fa226e" providerId="ADAL" clId="{6AD55C7A-38F7-48B7-B964-60AD63EE0219}" dt="2024-05-18T12:44:11.944" v="49" actId="478"/>
          <ac:spMkLst>
            <pc:docMk/>
            <pc:sldMk cId="4015958680" sldId="273"/>
            <ac:spMk id="3" creationId="{BF14B7E0-6F0D-A028-AF20-7BB48F6183D4}"/>
          </ac:spMkLst>
        </pc:spChg>
        <pc:spChg chg="add mod">
          <ac:chgData name="Wijngaard, jay van den" userId="b55952dd-3599-4926-83c5-6d1e30fa226e" providerId="ADAL" clId="{6AD55C7A-38F7-48B7-B964-60AD63EE0219}" dt="2024-05-18T12:50:41.519" v="316" actId="14100"/>
          <ac:spMkLst>
            <pc:docMk/>
            <pc:sldMk cId="4015958680" sldId="273"/>
            <ac:spMk id="9" creationId="{53FA157E-0DDC-3C07-AC35-30A88AFD7255}"/>
          </ac:spMkLst>
        </pc:spChg>
        <pc:spChg chg="add mod">
          <ac:chgData name="Wijngaard, jay van den" userId="b55952dd-3599-4926-83c5-6d1e30fa226e" providerId="ADAL" clId="{6AD55C7A-38F7-48B7-B964-60AD63EE0219}" dt="2024-05-20T09:30:57.159" v="1108" actId="1076"/>
          <ac:spMkLst>
            <pc:docMk/>
            <pc:sldMk cId="4015958680" sldId="273"/>
            <ac:spMk id="10" creationId="{3CE99957-F3E2-CE69-9579-7E50B0EEB80F}"/>
          </ac:spMkLst>
        </pc:spChg>
        <pc:spChg chg="add del mod">
          <ac:chgData name="Wijngaard, jay van den" userId="b55952dd-3599-4926-83c5-6d1e30fa226e" providerId="ADAL" clId="{6AD55C7A-38F7-48B7-B964-60AD63EE0219}" dt="2024-05-20T09:30:54.225" v="1107" actId="1076"/>
          <ac:spMkLst>
            <pc:docMk/>
            <pc:sldMk cId="4015958680" sldId="273"/>
            <ac:spMk id="15" creationId="{BCE81B81-1125-E974-7F47-987C8C6BF354}"/>
          </ac:spMkLst>
        </pc:spChg>
        <pc:spChg chg="add mod">
          <ac:chgData name="Wijngaard, jay van den" userId="b55952dd-3599-4926-83c5-6d1e30fa226e" providerId="ADAL" clId="{6AD55C7A-38F7-48B7-B964-60AD63EE0219}" dt="2024-05-20T09:29:15.613" v="1090" actId="208"/>
          <ac:spMkLst>
            <pc:docMk/>
            <pc:sldMk cId="4015958680" sldId="273"/>
            <ac:spMk id="16" creationId="{3293D03C-4EEB-77A1-DC85-DAC3838C3185}"/>
          </ac:spMkLst>
        </pc:spChg>
        <pc:spChg chg="add mod">
          <ac:chgData name="Wijngaard, jay van den" userId="b55952dd-3599-4926-83c5-6d1e30fa226e" providerId="ADAL" clId="{6AD55C7A-38F7-48B7-B964-60AD63EE0219}" dt="2024-05-20T09:30:24.962" v="1104" actId="14100"/>
          <ac:spMkLst>
            <pc:docMk/>
            <pc:sldMk cId="4015958680" sldId="273"/>
            <ac:spMk id="18" creationId="{BCE81B81-1125-E974-7F47-987C8C6BF354}"/>
          </ac:spMkLst>
        </pc:spChg>
        <pc:spChg chg="add mod">
          <ac:chgData name="Wijngaard, jay van den" userId="b55952dd-3599-4926-83c5-6d1e30fa226e" providerId="ADAL" clId="{6AD55C7A-38F7-48B7-B964-60AD63EE0219}" dt="2024-05-18T12:47:51.235" v="248" actId="1582"/>
          <ac:spMkLst>
            <pc:docMk/>
            <pc:sldMk cId="4015958680" sldId="273"/>
            <ac:spMk id="21" creationId="{82660AA1-EFC7-0EC5-0DEC-7FF8FAB7F21D}"/>
          </ac:spMkLst>
        </pc:spChg>
        <pc:spChg chg="add mod">
          <ac:chgData name="Wijngaard, jay van den" userId="b55952dd-3599-4926-83c5-6d1e30fa226e" providerId="ADAL" clId="{6AD55C7A-38F7-48B7-B964-60AD63EE0219}" dt="2024-05-20T09:30:36.627" v="1105" actId="208"/>
          <ac:spMkLst>
            <pc:docMk/>
            <pc:sldMk cId="4015958680" sldId="273"/>
            <ac:spMk id="22" creationId="{36C4B88B-ADE6-9743-DA31-8EA278F69035}"/>
          </ac:spMkLst>
        </pc:spChg>
        <pc:spChg chg="add mod">
          <ac:chgData name="Wijngaard, jay van den" userId="b55952dd-3599-4926-83c5-6d1e30fa226e" providerId="ADAL" clId="{6AD55C7A-38F7-48B7-B964-60AD63EE0219}" dt="2024-05-18T13:09:43.689" v="371" actId="1582"/>
          <ac:spMkLst>
            <pc:docMk/>
            <pc:sldMk cId="4015958680" sldId="273"/>
            <ac:spMk id="26" creationId="{5EC6C2E9-4376-AA9E-794B-E61E1C8277FD}"/>
          </ac:spMkLst>
        </pc:spChg>
        <pc:spChg chg="add mod">
          <ac:chgData name="Wijngaard, jay van den" userId="b55952dd-3599-4926-83c5-6d1e30fa226e" providerId="ADAL" clId="{6AD55C7A-38F7-48B7-B964-60AD63EE0219}" dt="2024-05-20T09:30:45.089" v="1106" actId="208"/>
          <ac:spMkLst>
            <pc:docMk/>
            <pc:sldMk cId="4015958680" sldId="273"/>
            <ac:spMk id="28" creationId="{7D96ACD2-9FCC-5C09-D5B0-DF7207559E3B}"/>
          </ac:spMkLst>
        </pc:spChg>
        <pc:picChg chg="add del mod">
          <ac:chgData name="Wijngaard, jay van den" userId="b55952dd-3599-4926-83c5-6d1e30fa226e" providerId="ADAL" clId="{6AD55C7A-38F7-48B7-B964-60AD63EE0219}" dt="2024-05-18T12:42:42.542" v="39" actId="478"/>
          <ac:picMkLst>
            <pc:docMk/>
            <pc:sldMk cId="4015958680" sldId="273"/>
            <ac:picMk id="6" creationId="{BA80CDD1-2295-6D62-152C-232F7ABF356F}"/>
          </ac:picMkLst>
        </pc:picChg>
        <pc:picChg chg="add mod">
          <ac:chgData name="Wijngaard, jay van den" userId="b55952dd-3599-4926-83c5-6d1e30fa226e" providerId="ADAL" clId="{6AD55C7A-38F7-48B7-B964-60AD63EE0219}" dt="2024-05-18T13:09:19.539" v="367" actId="14826"/>
          <ac:picMkLst>
            <pc:docMk/>
            <pc:sldMk cId="4015958680" sldId="273"/>
            <ac:picMk id="8" creationId="{F64A110C-56B0-2D97-40D9-CF01DDCC744C}"/>
          </ac:picMkLst>
        </pc:picChg>
        <pc:cxnChg chg="add mod">
          <ac:chgData name="Wijngaard, jay van den" userId="b55952dd-3599-4926-83c5-6d1e30fa226e" providerId="ADAL" clId="{6AD55C7A-38F7-48B7-B964-60AD63EE0219}" dt="2024-05-20T09:31:00.595" v="1109" actId="14100"/>
          <ac:cxnSpMkLst>
            <pc:docMk/>
            <pc:sldMk cId="4015958680" sldId="273"/>
            <ac:cxnSpMk id="12" creationId="{ADF85023-9CA4-CE91-FC3C-96C03D850D3B}"/>
          </ac:cxnSpMkLst>
        </pc:cxnChg>
        <pc:cxnChg chg="add mod">
          <ac:chgData name="Wijngaard, jay van den" userId="b55952dd-3599-4926-83c5-6d1e30fa226e" providerId="ADAL" clId="{6AD55C7A-38F7-48B7-B964-60AD63EE0219}" dt="2024-05-20T09:31:03.118" v="1110" actId="14100"/>
          <ac:cxnSpMkLst>
            <pc:docMk/>
            <pc:sldMk cId="4015958680" sldId="273"/>
            <ac:cxnSpMk id="14" creationId="{8EDDAA8A-E9A9-C32F-1CCD-9229583F0884}"/>
          </ac:cxnSpMkLst>
        </pc:cxnChg>
        <pc:cxnChg chg="add mod">
          <ac:chgData name="Wijngaard, jay van den" userId="b55952dd-3599-4926-83c5-6d1e30fa226e" providerId="ADAL" clId="{6AD55C7A-38F7-48B7-B964-60AD63EE0219}" dt="2024-05-20T09:29:17.904" v="1091" actId="208"/>
          <ac:cxnSpMkLst>
            <pc:docMk/>
            <pc:sldMk cId="4015958680" sldId="273"/>
            <ac:cxnSpMk id="20" creationId="{E736FB31-D0BA-CAD9-D67C-871B127BAF55}"/>
          </ac:cxnSpMkLst>
        </pc:cxnChg>
        <pc:cxnChg chg="add mod">
          <ac:chgData name="Wijngaard, jay van den" userId="b55952dd-3599-4926-83c5-6d1e30fa226e" providerId="ADAL" clId="{6AD55C7A-38F7-48B7-B964-60AD63EE0219}" dt="2024-05-18T12:48:30.922" v="303" actId="13822"/>
          <ac:cxnSpMkLst>
            <pc:docMk/>
            <pc:sldMk cId="4015958680" sldId="273"/>
            <ac:cxnSpMk id="24" creationId="{49CDA088-5B15-D649-84B1-BC6134AB39E8}"/>
          </ac:cxnSpMkLst>
        </pc:cxnChg>
        <pc:cxnChg chg="add mod">
          <ac:chgData name="Wijngaard, jay van den" userId="b55952dd-3599-4926-83c5-6d1e30fa226e" providerId="ADAL" clId="{6AD55C7A-38F7-48B7-B964-60AD63EE0219}" dt="2024-05-18T13:09:50.174" v="374" actId="208"/>
          <ac:cxnSpMkLst>
            <pc:docMk/>
            <pc:sldMk cId="4015958680" sldId="273"/>
            <ac:cxnSpMk id="27" creationId="{2E69ECC4-BCF9-1AC2-D27F-1091AEAC15CD}"/>
          </ac:cxnSpMkLst>
        </pc:cxnChg>
      </pc:sldChg>
      <pc:sldChg chg="modSp new mod delCm">
        <pc:chgData name="Wijngaard, jay van den" userId="b55952dd-3599-4926-83c5-6d1e30fa226e" providerId="ADAL" clId="{6AD55C7A-38F7-48B7-B964-60AD63EE0219}" dt="2024-05-20T11:08:36.452" v="1358"/>
        <pc:sldMkLst>
          <pc:docMk/>
          <pc:sldMk cId="579718588" sldId="274"/>
        </pc:sldMkLst>
        <pc:spChg chg="mod">
          <ac:chgData name="Wijngaard, jay van den" userId="b55952dd-3599-4926-83c5-6d1e30fa226e" providerId="ADAL" clId="{6AD55C7A-38F7-48B7-B964-60AD63EE0219}" dt="2024-05-18T12:51:19.074" v="364" actId="20577"/>
          <ac:spMkLst>
            <pc:docMk/>
            <pc:sldMk cId="579718588" sldId="274"/>
            <ac:spMk id="2" creationId="{EEB3D1E4-A841-5A49-8BA2-1257A79C301A}"/>
          </ac:spMkLst>
        </pc:spChg>
        <pc:spChg chg="mod">
          <ac:chgData name="Wijngaard, jay van den" userId="b55952dd-3599-4926-83c5-6d1e30fa226e" providerId="ADAL" clId="{6AD55C7A-38F7-48B7-B964-60AD63EE0219}" dt="2024-05-18T12:51:21.186" v="365"/>
          <ac:spMkLst>
            <pc:docMk/>
            <pc:sldMk cId="579718588" sldId="274"/>
            <ac:spMk id="3" creationId="{8958B637-8447-0975-00EF-77A5D3D5C9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jngaard, jay van den" userId="b55952dd-3599-4926-83c5-6d1e30fa226e" providerId="ADAL" clId="{6AD55C7A-38F7-48B7-B964-60AD63EE0219}" dt="2024-05-20T11:08:36.452" v="1358"/>
              <pc2:cmMkLst xmlns:pc2="http://schemas.microsoft.com/office/powerpoint/2019/9/main/command">
                <pc:docMk/>
                <pc:sldMk cId="579718588" sldId="274"/>
                <pc2:cmMk id="{0BCD1DCA-5028-4D67-AEDB-67FE0DDB0D42}"/>
              </pc2:cmMkLst>
            </pc226:cmChg>
          </p:ext>
        </pc:extLst>
      </pc:sldChg>
      <pc:sldChg chg="modSp mod">
        <pc:chgData name="Wijngaard, jay van den" userId="b55952dd-3599-4926-83c5-6d1e30fa226e" providerId="ADAL" clId="{6AD55C7A-38F7-48B7-B964-60AD63EE0219}" dt="2024-05-20T09:28:59.458" v="1088" actId="208"/>
        <pc:sldMkLst>
          <pc:docMk/>
          <pc:sldMk cId="3813089601" sldId="279"/>
        </pc:sldMkLst>
        <pc:spChg chg="mod">
          <ac:chgData name="Wijngaard, jay van den" userId="b55952dd-3599-4926-83c5-6d1e30fa226e" providerId="ADAL" clId="{6AD55C7A-38F7-48B7-B964-60AD63EE0219}" dt="2024-05-20T09:28:59.458" v="1088" actId="208"/>
          <ac:spMkLst>
            <pc:docMk/>
            <pc:sldMk cId="3813089601" sldId="279"/>
            <ac:spMk id="17" creationId="{D1DC0A7A-2802-37AF-7824-5CB366348090}"/>
          </ac:spMkLst>
        </pc:spChg>
        <pc:spChg chg="mod">
          <ac:chgData name="Wijngaard, jay van den" userId="b55952dd-3599-4926-83c5-6d1e30fa226e" providerId="ADAL" clId="{6AD55C7A-38F7-48B7-B964-60AD63EE0219}" dt="2024-05-20T09:28:40.650" v="1085" actId="208"/>
          <ac:spMkLst>
            <pc:docMk/>
            <pc:sldMk cId="3813089601" sldId="279"/>
            <ac:spMk id="22" creationId="{3FBC9C9E-B1F6-E246-1884-74CCADAA0B72}"/>
          </ac:spMkLst>
        </pc:spChg>
        <pc:cxnChg chg="mod">
          <ac:chgData name="Wijngaard, jay van den" userId="b55952dd-3599-4926-83c5-6d1e30fa226e" providerId="ADAL" clId="{6AD55C7A-38F7-48B7-B964-60AD63EE0219}" dt="2024-05-20T09:28:51.832" v="1086" actId="208"/>
          <ac:cxnSpMkLst>
            <pc:docMk/>
            <pc:sldMk cId="3813089601" sldId="279"/>
            <ac:cxnSpMk id="20" creationId="{F594ECB4-E23A-F02F-3D3D-2FDCB52672BA}"/>
          </ac:cxnSpMkLst>
        </pc:cxnChg>
      </pc:sldChg>
      <pc:sldChg chg="modSp mod">
        <pc:chgData name="Wijngaard, jay van den" userId="b55952dd-3599-4926-83c5-6d1e30fa226e" providerId="ADAL" clId="{6AD55C7A-38F7-48B7-B964-60AD63EE0219}" dt="2024-05-20T09:35:53.238" v="1332" actId="20577"/>
        <pc:sldMkLst>
          <pc:docMk/>
          <pc:sldMk cId="740612550" sldId="281"/>
        </pc:sldMkLst>
        <pc:spChg chg="mod">
          <ac:chgData name="Wijngaard, jay van den" userId="b55952dd-3599-4926-83c5-6d1e30fa226e" providerId="ADAL" clId="{6AD55C7A-38F7-48B7-B964-60AD63EE0219}" dt="2024-05-20T09:35:53.238" v="1332" actId="20577"/>
          <ac:spMkLst>
            <pc:docMk/>
            <pc:sldMk cId="740612550" sldId="281"/>
            <ac:spMk id="8" creationId="{B51AF318-DE67-BE31-5F09-DF02D0C3236D}"/>
          </ac:spMkLst>
        </pc:spChg>
      </pc:sldChg>
    </pc:docChg>
  </pc:docChgLst>
  <pc:docChgLst>
    <pc:chgData name="Grimm, Freek" userId="5fc26999-01fa-44b3-a5f8-56480e766620" providerId="ADAL" clId="{00BE298D-28DD-407F-BB3B-6D00942CA718}"/>
    <pc:docChg chg="undo redo custSel addSld delSld modSld sldOrd">
      <pc:chgData name="Grimm, Freek" userId="5fc26999-01fa-44b3-a5f8-56480e766620" providerId="ADAL" clId="{00BE298D-28DD-407F-BB3B-6D00942CA718}" dt="2024-05-20T11:07:29.194" v="2272" actId="20577"/>
      <pc:docMkLst>
        <pc:docMk/>
      </pc:docMkLst>
      <pc:sldChg chg="modSp mod">
        <pc:chgData name="Grimm, Freek" userId="5fc26999-01fa-44b3-a5f8-56480e766620" providerId="ADAL" clId="{00BE298D-28DD-407F-BB3B-6D00942CA718}" dt="2024-05-20T11:07:29.194" v="2272" actId="20577"/>
        <pc:sldMkLst>
          <pc:docMk/>
          <pc:sldMk cId="644179430" sldId="270"/>
        </pc:sldMkLst>
        <pc:spChg chg="mod">
          <ac:chgData name="Grimm, Freek" userId="5fc26999-01fa-44b3-a5f8-56480e766620" providerId="ADAL" clId="{00BE298D-28DD-407F-BB3B-6D00942CA718}" dt="2024-05-20T11:07:29.194" v="2272" actId="20577"/>
          <ac:spMkLst>
            <pc:docMk/>
            <pc:sldMk cId="644179430" sldId="270"/>
            <ac:spMk id="3" creationId="{69A6CC0E-BB37-3534-3FFB-C0DB69F0D75E}"/>
          </ac:spMkLst>
        </pc:spChg>
      </pc:sldChg>
      <pc:sldChg chg="modSp mod">
        <pc:chgData name="Grimm, Freek" userId="5fc26999-01fa-44b3-a5f8-56480e766620" providerId="ADAL" clId="{00BE298D-28DD-407F-BB3B-6D00942CA718}" dt="2024-05-19T08:40:28.274" v="374" actId="1035"/>
        <pc:sldMkLst>
          <pc:docMk/>
          <pc:sldMk cId="485367660" sldId="271"/>
        </pc:sldMkLst>
        <pc:picChg chg="mod">
          <ac:chgData name="Grimm, Freek" userId="5fc26999-01fa-44b3-a5f8-56480e766620" providerId="ADAL" clId="{00BE298D-28DD-407F-BB3B-6D00942CA718}" dt="2024-05-19T08:40:28.274" v="374" actId="1035"/>
          <ac:picMkLst>
            <pc:docMk/>
            <pc:sldMk cId="485367660" sldId="271"/>
            <ac:picMk id="7" creationId="{147810C0-1750-56EF-EC71-CEA894661C74}"/>
          </ac:picMkLst>
        </pc:picChg>
      </pc:sldChg>
      <pc:sldChg chg="modSp mod">
        <pc:chgData name="Grimm, Freek" userId="5fc26999-01fa-44b3-a5f8-56480e766620" providerId="ADAL" clId="{00BE298D-28DD-407F-BB3B-6D00942CA718}" dt="2024-05-19T08:59:13.072" v="1514" actId="208"/>
        <pc:sldMkLst>
          <pc:docMk/>
          <pc:sldMk cId="4015958680" sldId="273"/>
        </pc:sldMkLst>
        <pc:spChg chg="mod">
          <ac:chgData name="Grimm, Freek" userId="5fc26999-01fa-44b3-a5f8-56480e766620" providerId="ADAL" clId="{00BE298D-28DD-407F-BB3B-6D00942CA718}" dt="2024-05-19T08:59:13.072" v="1514" actId="208"/>
          <ac:spMkLst>
            <pc:docMk/>
            <pc:sldMk cId="4015958680" sldId="273"/>
            <ac:spMk id="21" creationId="{82660AA1-EFC7-0EC5-0DEC-7FF8FAB7F21D}"/>
          </ac:spMkLst>
        </pc:spChg>
      </pc:sldChg>
      <pc:sldChg chg="modSp mod addCm modCm">
        <pc:chgData name="Grimm, Freek" userId="5fc26999-01fa-44b3-a5f8-56480e766620" providerId="ADAL" clId="{00BE298D-28DD-407F-BB3B-6D00942CA718}" dt="2024-05-20T11:06:22.223" v="2265"/>
        <pc:sldMkLst>
          <pc:docMk/>
          <pc:sldMk cId="579718588" sldId="274"/>
        </pc:sldMkLst>
        <pc:spChg chg="mod">
          <ac:chgData name="Grimm, Freek" userId="5fc26999-01fa-44b3-a5f8-56480e766620" providerId="ADAL" clId="{00BE298D-28DD-407F-BB3B-6D00942CA718}" dt="2024-05-19T08:40:58.464" v="376" actId="11"/>
          <ac:spMkLst>
            <pc:docMk/>
            <pc:sldMk cId="579718588" sldId="274"/>
            <ac:spMk id="3" creationId="{8958B637-8447-0975-00EF-77A5D3D5C9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rimm, Freek" userId="5fc26999-01fa-44b3-a5f8-56480e766620" providerId="ADAL" clId="{00BE298D-28DD-407F-BB3B-6D00942CA718}" dt="2024-05-20T11:06:22.223" v="2265"/>
              <pc2:cmMkLst xmlns:pc2="http://schemas.microsoft.com/office/powerpoint/2019/9/main/command">
                <pc:docMk/>
                <pc:sldMk cId="579718588" sldId="274"/>
                <pc2:cmMk id="{0BCD1DCA-5028-4D67-AEDB-67FE0DDB0D42}"/>
              </pc2:cmMkLst>
            </pc226:cmChg>
          </p:ext>
        </pc:extLst>
      </pc:sldChg>
      <pc:sldChg chg="modSp add mod ord addCm delCm">
        <pc:chgData name="Grimm, Freek" userId="5fc26999-01fa-44b3-a5f8-56480e766620" providerId="ADAL" clId="{00BE298D-28DD-407F-BB3B-6D00942CA718}" dt="2024-05-19T08:43:36.981" v="419" actId="1038"/>
        <pc:sldMkLst>
          <pc:docMk/>
          <pc:sldMk cId="2471528310" sldId="275"/>
        </pc:sldMkLst>
        <pc:spChg chg="mod">
          <ac:chgData name="Grimm, Freek" userId="5fc26999-01fa-44b3-a5f8-56480e766620" providerId="ADAL" clId="{00BE298D-28DD-407F-BB3B-6D00942CA718}" dt="2024-05-19T08:33:52.330" v="24" actId="20577"/>
          <ac:spMkLst>
            <pc:docMk/>
            <pc:sldMk cId="2471528310" sldId="275"/>
            <ac:spMk id="2" creationId="{EEB3D1E4-A841-5A49-8BA2-1257A79C301A}"/>
          </ac:spMkLst>
        </pc:spChg>
        <pc:spChg chg="mod">
          <ac:chgData name="Grimm, Freek" userId="5fc26999-01fa-44b3-a5f8-56480e766620" providerId="ADAL" clId="{00BE298D-28DD-407F-BB3B-6D00942CA718}" dt="2024-05-19T08:43:36.981" v="419" actId="1038"/>
          <ac:spMkLst>
            <pc:docMk/>
            <pc:sldMk cId="2471528310" sldId="275"/>
            <ac:spMk id="3" creationId="{8958B637-8447-0975-00EF-77A5D3D5C9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imm, Freek" userId="5fc26999-01fa-44b3-a5f8-56480e766620" providerId="ADAL" clId="{00BE298D-28DD-407F-BB3B-6D00942CA718}" dt="2024-05-19T08:34:39.041" v="27"/>
              <pc2:cmMkLst xmlns:pc2="http://schemas.microsoft.com/office/powerpoint/2019/9/main/command">
                <pc:docMk/>
                <pc:sldMk cId="2471528310" sldId="275"/>
                <pc2:cmMk id="{B6428D72-C8D1-49C2-9B7A-26585D6C6F63}"/>
              </pc2:cmMkLst>
            </pc226:cmChg>
          </p:ext>
        </pc:extLst>
      </pc:sldChg>
      <pc:sldChg chg="addSp delSp modSp add mod ord modAnim">
        <pc:chgData name="Grimm, Freek" userId="5fc26999-01fa-44b3-a5f8-56480e766620" providerId="ADAL" clId="{00BE298D-28DD-407F-BB3B-6D00942CA718}" dt="2024-05-19T09:02:36.080" v="1619" actId="1076"/>
        <pc:sldMkLst>
          <pc:docMk/>
          <pc:sldMk cId="3435563876" sldId="276"/>
        </pc:sldMkLst>
        <pc:spChg chg="mod">
          <ac:chgData name="Grimm, Freek" userId="5fc26999-01fa-44b3-a5f8-56480e766620" providerId="ADAL" clId="{00BE298D-28DD-407F-BB3B-6D00942CA718}" dt="2024-05-19T08:46:05.187" v="709" actId="20577"/>
          <ac:spMkLst>
            <pc:docMk/>
            <pc:sldMk cId="3435563876" sldId="276"/>
            <ac:spMk id="2" creationId="{B4B92696-15B4-2A21-F3CA-ECEF5F0B2E20}"/>
          </ac:spMkLst>
        </pc:spChg>
        <pc:spChg chg="mod">
          <ac:chgData name="Grimm, Freek" userId="5fc26999-01fa-44b3-a5f8-56480e766620" providerId="ADAL" clId="{00BE298D-28DD-407F-BB3B-6D00942CA718}" dt="2024-05-19T09:02:32.267" v="1618" actId="1076"/>
          <ac:spMkLst>
            <pc:docMk/>
            <pc:sldMk cId="3435563876" sldId="276"/>
            <ac:spMk id="3" creationId="{35055C18-4B64-C1DE-23E9-92ED58D462F1}"/>
          </ac:spMkLst>
        </pc:spChg>
        <pc:picChg chg="add mod">
          <ac:chgData name="Grimm, Freek" userId="5fc26999-01fa-44b3-a5f8-56480e766620" providerId="ADAL" clId="{00BE298D-28DD-407F-BB3B-6D00942CA718}" dt="2024-05-19T09:02:36.080" v="1619" actId="1076"/>
          <ac:picMkLst>
            <pc:docMk/>
            <pc:sldMk cId="3435563876" sldId="276"/>
            <ac:picMk id="6" creationId="{5860D3DA-07A7-89F3-84C5-F422C3447756}"/>
          </ac:picMkLst>
        </pc:picChg>
        <pc:picChg chg="del">
          <ac:chgData name="Grimm, Freek" userId="5fc26999-01fa-44b3-a5f8-56480e766620" providerId="ADAL" clId="{00BE298D-28DD-407F-BB3B-6D00942CA718}" dt="2024-05-19T08:44:02.372" v="432" actId="478"/>
          <ac:picMkLst>
            <pc:docMk/>
            <pc:sldMk cId="3435563876" sldId="276"/>
            <ac:picMk id="1026" creationId="{0ED5AC4B-A86D-AAB3-217B-D60E5C753AC4}"/>
          </ac:picMkLst>
        </pc:picChg>
      </pc:sldChg>
      <pc:sldChg chg="modSp add del modAnim">
        <pc:chgData name="Grimm, Freek" userId="5fc26999-01fa-44b3-a5f8-56480e766620" providerId="ADAL" clId="{00BE298D-28DD-407F-BB3B-6D00942CA718}" dt="2024-05-19T09:02:55.422" v="1620" actId="47"/>
        <pc:sldMkLst>
          <pc:docMk/>
          <pc:sldMk cId="1604903395" sldId="277"/>
        </pc:sldMkLst>
        <pc:spChg chg="mod">
          <ac:chgData name="Grimm, Freek" userId="5fc26999-01fa-44b3-a5f8-56480e766620" providerId="ADAL" clId="{00BE298D-28DD-407F-BB3B-6D00942CA718}" dt="2024-05-19T08:48:12.479" v="942" actId="20577"/>
          <ac:spMkLst>
            <pc:docMk/>
            <pc:sldMk cId="1604903395" sldId="277"/>
            <ac:spMk id="2" creationId="{B4B92696-15B4-2A21-F3CA-ECEF5F0B2E20}"/>
          </ac:spMkLst>
        </pc:spChg>
        <pc:spChg chg="mod">
          <ac:chgData name="Grimm, Freek" userId="5fc26999-01fa-44b3-a5f8-56480e766620" providerId="ADAL" clId="{00BE298D-28DD-407F-BB3B-6D00942CA718}" dt="2024-05-19T08:49:06.063" v="1125" actId="20577"/>
          <ac:spMkLst>
            <pc:docMk/>
            <pc:sldMk cId="1604903395" sldId="277"/>
            <ac:spMk id="3" creationId="{35055C18-4B64-C1DE-23E9-92ED58D462F1}"/>
          </ac:spMkLst>
        </pc:spChg>
      </pc:sldChg>
      <pc:sldChg chg="modSp add mod">
        <pc:chgData name="Grimm, Freek" userId="5fc26999-01fa-44b3-a5f8-56480e766620" providerId="ADAL" clId="{00BE298D-28DD-407F-BB3B-6D00942CA718}" dt="2024-05-19T09:04:47.109" v="1859" actId="14100"/>
        <pc:sldMkLst>
          <pc:docMk/>
          <pc:sldMk cId="3761521736" sldId="278"/>
        </pc:sldMkLst>
        <pc:spChg chg="mod">
          <ac:chgData name="Grimm, Freek" userId="5fc26999-01fa-44b3-a5f8-56480e766620" providerId="ADAL" clId="{00BE298D-28DD-407F-BB3B-6D00942CA718}" dt="2024-05-19T09:04:47.109" v="1859" actId="14100"/>
          <ac:spMkLst>
            <pc:docMk/>
            <pc:sldMk cId="3761521736" sldId="278"/>
            <ac:spMk id="3" creationId="{35055C18-4B64-C1DE-23E9-92ED58D462F1}"/>
          </ac:spMkLst>
        </pc:spChg>
      </pc:sldChg>
      <pc:sldChg chg="addSp delSp modSp add mod">
        <pc:chgData name="Grimm, Freek" userId="5fc26999-01fa-44b3-a5f8-56480e766620" providerId="ADAL" clId="{00BE298D-28DD-407F-BB3B-6D00942CA718}" dt="2024-05-19T09:05:13.840" v="1865" actId="1035"/>
        <pc:sldMkLst>
          <pc:docMk/>
          <pc:sldMk cId="3813089601" sldId="279"/>
        </pc:sldMkLst>
        <pc:spChg chg="mod">
          <ac:chgData name="Grimm, Freek" userId="5fc26999-01fa-44b3-a5f8-56480e766620" providerId="ADAL" clId="{00BE298D-28DD-407F-BB3B-6D00942CA718}" dt="2024-05-19T08:53:31.355" v="1315" actId="14100"/>
          <ac:spMkLst>
            <pc:docMk/>
            <pc:sldMk cId="3813089601" sldId="279"/>
            <ac:spMk id="2" creationId="{B4B92696-15B4-2A21-F3CA-ECEF5F0B2E20}"/>
          </ac:spMkLst>
        </pc:spChg>
        <pc:spChg chg="del">
          <ac:chgData name="Grimm, Freek" userId="5fc26999-01fa-44b3-a5f8-56480e766620" providerId="ADAL" clId="{00BE298D-28DD-407F-BB3B-6D00942CA718}" dt="2024-05-19T08:49:35.242" v="1141" actId="478"/>
          <ac:spMkLst>
            <pc:docMk/>
            <pc:sldMk cId="3813089601" sldId="279"/>
            <ac:spMk id="3" creationId="{35055C18-4B64-C1DE-23E9-92ED58D462F1}"/>
          </ac:spMkLst>
        </pc:spChg>
        <pc:spChg chg="mod">
          <ac:chgData name="Grimm, Freek" userId="5fc26999-01fa-44b3-a5f8-56480e766620" providerId="ADAL" clId="{00BE298D-28DD-407F-BB3B-6D00942CA718}" dt="2024-05-19T09:05:13.840" v="1865" actId="1035"/>
          <ac:spMkLst>
            <pc:docMk/>
            <pc:sldMk cId="3813089601" sldId="279"/>
            <ac:spMk id="4" creationId="{DEE65BBE-69DB-F76F-A8A0-F493DE670422}"/>
          </ac:spMkLst>
        </pc:spChg>
        <pc:spChg chg="add del mod">
          <ac:chgData name="Grimm, Freek" userId="5fc26999-01fa-44b3-a5f8-56480e766620" providerId="ADAL" clId="{00BE298D-28DD-407F-BB3B-6D00942CA718}" dt="2024-05-19T08:50:24.171" v="1142" actId="478"/>
          <ac:spMkLst>
            <pc:docMk/>
            <pc:sldMk cId="3813089601" sldId="279"/>
            <ac:spMk id="7" creationId="{A4924EF0-0F33-915D-47A1-2A5EC99B36D9}"/>
          </ac:spMkLst>
        </pc:spChg>
        <pc:spChg chg="add del mod">
          <ac:chgData name="Grimm, Freek" userId="5fc26999-01fa-44b3-a5f8-56480e766620" providerId="ADAL" clId="{00BE298D-28DD-407F-BB3B-6D00942CA718}" dt="2024-05-19T08:51:29.433" v="1159" actId="478"/>
          <ac:spMkLst>
            <pc:docMk/>
            <pc:sldMk cId="3813089601" sldId="279"/>
            <ac:spMk id="10" creationId="{C4534DB0-60E5-343E-7DB5-C4608452C28A}"/>
          </ac:spMkLst>
        </pc:spChg>
        <pc:spChg chg="add mod">
          <ac:chgData name="Grimm, Freek" userId="5fc26999-01fa-44b3-a5f8-56480e766620" providerId="ADAL" clId="{00BE298D-28DD-407F-BB3B-6D00942CA718}" dt="2024-05-19T08:54:55.449" v="1338" actId="164"/>
          <ac:spMkLst>
            <pc:docMk/>
            <pc:sldMk cId="3813089601" sldId="279"/>
            <ac:spMk id="13" creationId="{0B2E4A5D-CF79-3288-BCC7-A109D5362095}"/>
          </ac:spMkLst>
        </pc:spChg>
        <pc:spChg chg="add mod">
          <ac:chgData name="Grimm, Freek" userId="5fc26999-01fa-44b3-a5f8-56480e766620" providerId="ADAL" clId="{00BE298D-28DD-407F-BB3B-6D00942CA718}" dt="2024-05-19T08:57:05.180" v="1412" actId="208"/>
          <ac:spMkLst>
            <pc:docMk/>
            <pc:sldMk cId="3813089601" sldId="279"/>
            <ac:spMk id="16" creationId="{F842F800-0B1C-8633-6CE6-6D358EA7FC4C}"/>
          </ac:spMkLst>
        </pc:spChg>
        <pc:spChg chg="add mod">
          <ac:chgData name="Grimm, Freek" userId="5fc26999-01fa-44b3-a5f8-56480e766620" providerId="ADAL" clId="{00BE298D-28DD-407F-BB3B-6D00942CA718}" dt="2024-05-19T08:56:11.707" v="1406" actId="208"/>
          <ac:spMkLst>
            <pc:docMk/>
            <pc:sldMk cId="3813089601" sldId="279"/>
            <ac:spMk id="17" creationId="{D1DC0A7A-2802-37AF-7824-5CB366348090}"/>
          </ac:spMkLst>
        </pc:spChg>
        <pc:spChg chg="add mod">
          <ac:chgData name="Grimm, Freek" userId="5fc26999-01fa-44b3-a5f8-56480e766620" providerId="ADAL" clId="{00BE298D-28DD-407F-BB3B-6D00942CA718}" dt="2024-05-19T08:59:29.954" v="1516" actId="208"/>
          <ac:spMkLst>
            <pc:docMk/>
            <pc:sldMk cId="3813089601" sldId="279"/>
            <ac:spMk id="19" creationId="{F208F7EA-7EEF-60FA-2827-8A53D61B8A0D}"/>
          </ac:spMkLst>
        </pc:spChg>
        <pc:spChg chg="add mod">
          <ac:chgData name="Grimm, Freek" userId="5fc26999-01fa-44b3-a5f8-56480e766620" providerId="ADAL" clId="{00BE298D-28DD-407F-BB3B-6D00942CA718}" dt="2024-05-19T08:57:55.896" v="1435" actId="1076"/>
          <ac:spMkLst>
            <pc:docMk/>
            <pc:sldMk cId="3813089601" sldId="279"/>
            <ac:spMk id="22" creationId="{3FBC9C9E-B1F6-E246-1884-74CCADAA0B72}"/>
          </ac:spMkLst>
        </pc:spChg>
        <pc:spChg chg="mod">
          <ac:chgData name="Grimm, Freek" userId="5fc26999-01fa-44b3-a5f8-56480e766620" providerId="ADAL" clId="{00BE298D-28DD-407F-BB3B-6D00942CA718}" dt="2024-05-19T08:56:29.793" v="1408"/>
          <ac:spMkLst>
            <pc:docMk/>
            <pc:sldMk cId="3813089601" sldId="279"/>
            <ac:spMk id="27" creationId="{9FD21E1D-0903-C6D5-C952-D92CB7431A48}"/>
          </ac:spMkLst>
        </pc:spChg>
        <pc:spChg chg="mod">
          <ac:chgData name="Grimm, Freek" userId="5fc26999-01fa-44b3-a5f8-56480e766620" providerId="ADAL" clId="{00BE298D-28DD-407F-BB3B-6D00942CA718}" dt="2024-05-19T08:56:29.793" v="1408"/>
          <ac:spMkLst>
            <pc:docMk/>
            <pc:sldMk cId="3813089601" sldId="279"/>
            <ac:spMk id="29" creationId="{397BA65A-54EA-8CB9-B2AE-52D2BC2D1987}"/>
          </ac:spMkLst>
        </pc:spChg>
        <pc:spChg chg="add mod">
          <ac:chgData name="Grimm, Freek" userId="5fc26999-01fa-44b3-a5f8-56480e766620" providerId="ADAL" clId="{00BE298D-28DD-407F-BB3B-6D00942CA718}" dt="2024-05-19T08:59:29.954" v="1516" actId="208"/>
          <ac:spMkLst>
            <pc:docMk/>
            <pc:sldMk cId="3813089601" sldId="279"/>
            <ac:spMk id="39" creationId="{09EC0D71-6CDE-3C7D-89FF-C49C0E413202}"/>
          </ac:spMkLst>
        </pc:spChg>
        <pc:grpChg chg="add mod">
          <ac:chgData name="Grimm, Freek" userId="5fc26999-01fa-44b3-a5f8-56480e766620" providerId="ADAL" clId="{00BE298D-28DD-407F-BB3B-6D00942CA718}" dt="2024-05-19T08:54:55.449" v="1338" actId="164"/>
          <ac:grpSpMkLst>
            <pc:docMk/>
            <pc:sldMk cId="3813089601" sldId="279"/>
            <ac:grpSpMk id="21" creationId="{BB35858E-6C98-4696-F181-B651391C3313}"/>
          </ac:grpSpMkLst>
        </pc:grpChg>
        <pc:grpChg chg="add mod">
          <ac:chgData name="Grimm, Freek" userId="5fc26999-01fa-44b3-a5f8-56480e766620" providerId="ADAL" clId="{00BE298D-28DD-407F-BB3B-6D00942CA718}" dt="2024-05-19T08:56:05.756" v="1405" actId="164"/>
          <ac:grpSpMkLst>
            <pc:docMk/>
            <pc:sldMk cId="3813089601" sldId="279"/>
            <ac:grpSpMk id="25" creationId="{2E4E1F21-A217-89AD-2CF6-038A7067501A}"/>
          </ac:grpSpMkLst>
        </pc:grpChg>
        <pc:grpChg chg="add mod">
          <ac:chgData name="Grimm, Freek" userId="5fc26999-01fa-44b3-a5f8-56480e766620" providerId="ADAL" clId="{00BE298D-28DD-407F-BB3B-6D00942CA718}" dt="2024-05-19T08:56:29.793" v="1408"/>
          <ac:grpSpMkLst>
            <pc:docMk/>
            <pc:sldMk cId="3813089601" sldId="279"/>
            <ac:grpSpMk id="26" creationId="{695386CC-F2D0-9C26-8279-3506126E2799}"/>
          </ac:grpSpMkLst>
        </pc:grpChg>
        <pc:grpChg chg="add mod">
          <ac:chgData name="Grimm, Freek" userId="5fc26999-01fa-44b3-a5f8-56480e766620" providerId="ADAL" clId="{00BE298D-28DD-407F-BB3B-6D00942CA718}" dt="2024-05-19T08:58:44.700" v="1513" actId="164"/>
          <ac:grpSpMkLst>
            <pc:docMk/>
            <pc:sldMk cId="3813089601" sldId="279"/>
            <ac:grpSpMk id="40" creationId="{2C3881CD-B654-38CD-CCDA-489A432364A1}"/>
          </ac:grpSpMkLst>
        </pc:grpChg>
        <pc:picChg chg="add del mod">
          <ac:chgData name="Grimm, Freek" userId="5fc26999-01fa-44b3-a5f8-56480e766620" providerId="ADAL" clId="{00BE298D-28DD-407F-BB3B-6D00942CA718}" dt="2024-05-19T08:51:30.095" v="1160" actId="478"/>
          <ac:picMkLst>
            <pc:docMk/>
            <pc:sldMk cId="3813089601" sldId="279"/>
            <ac:picMk id="9" creationId="{E113300C-2298-4DD9-C22A-FE95ECCC32DA}"/>
          </ac:picMkLst>
        </pc:picChg>
        <pc:picChg chg="add mod">
          <ac:chgData name="Grimm, Freek" userId="5fc26999-01fa-44b3-a5f8-56480e766620" providerId="ADAL" clId="{00BE298D-28DD-407F-BB3B-6D00942CA718}" dt="2024-05-19T08:54:00.365" v="1325" actId="1076"/>
          <ac:picMkLst>
            <pc:docMk/>
            <pc:sldMk cId="3813089601" sldId="279"/>
            <ac:picMk id="12" creationId="{7397E00F-9763-9E4E-4D98-FE0855FD6606}"/>
          </ac:picMkLst>
        </pc:picChg>
        <pc:picChg chg="add mod">
          <ac:chgData name="Grimm, Freek" userId="5fc26999-01fa-44b3-a5f8-56480e766620" providerId="ADAL" clId="{00BE298D-28DD-407F-BB3B-6D00942CA718}" dt="2024-05-19T08:54:13.490" v="1333"/>
          <ac:picMkLst>
            <pc:docMk/>
            <pc:sldMk cId="3813089601" sldId="279"/>
            <ac:picMk id="18" creationId="{7289256E-3063-FACC-4363-C136A2B46408}"/>
          </ac:picMkLst>
        </pc:picChg>
        <pc:cxnChg chg="add mod">
          <ac:chgData name="Grimm, Freek" userId="5fc26999-01fa-44b3-a5f8-56480e766620" providerId="ADAL" clId="{00BE298D-28DD-407F-BB3B-6D00942CA718}" dt="2024-05-19T08:57:22.689" v="1414" actId="14100"/>
          <ac:cxnSpMkLst>
            <pc:docMk/>
            <pc:sldMk cId="3813089601" sldId="279"/>
            <ac:cxnSpMk id="15" creationId="{F9F292DD-AC70-BDEF-6955-DB07BB066722}"/>
          </ac:cxnSpMkLst>
        </pc:cxnChg>
        <pc:cxnChg chg="add mod">
          <ac:chgData name="Grimm, Freek" userId="5fc26999-01fa-44b3-a5f8-56480e766620" providerId="ADAL" clId="{00BE298D-28DD-407F-BB3B-6D00942CA718}" dt="2024-05-19T08:58:02.922" v="1437" actId="14100"/>
          <ac:cxnSpMkLst>
            <pc:docMk/>
            <pc:sldMk cId="3813089601" sldId="279"/>
            <ac:cxnSpMk id="20" creationId="{F594ECB4-E23A-F02F-3D3D-2FDCB52672BA}"/>
          </ac:cxnSpMkLst>
        </pc:cxnChg>
        <pc:cxnChg chg="mod">
          <ac:chgData name="Grimm, Freek" userId="5fc26999-01fa-44b3-a5f8-56480e766620" providerId="ADAL" clId="{00BE298D-28DD-407F-BB3B-6D00942CA718}" dt="2024-05-19T08:56:29.793" v="1408"/>
          <ac:cxnSpMkLst>
            <pc:docMk/>
            <pc:sldMk cId="3813089601" sldId="279"/>
            <ac:cxnSpMk id="28" creationId="{AE7A536C-5DDE-363B-5874-A8EAD7C4DED2}"/>
          </ac:cxnSpMkLst>
        </pc:cxnChg>
        <pc:cxnChg chg="add mod">
          <ac:chgData name="Grimm, Freek" userId="5fc26999-01fa-44b3-a5f8-56480e766620" providerId="ADAL" clId="{00BE298D-28DD-407F-BB3B-6D00942CA718}" dt="2024-05-19T08:59:29.954" v="1516" actId="208"/>
          <ac:cxnSpMkLst>
            <pc:docMk/>
            <pc:sldMk cId="3813089601" sldId="279"/>
            <ac:cxnSpMk id="30" creationId="{AEFCC204-16EE-3582-2D54-B92864DE8998}"/>
          </ac:cxnSpMkLst>
        </pc:cxnChg>
      </pc:sldChg>
      <pc:sldChg chg="addSp delSp modSp add mod">
        <pc:chgData name="Grimm, Freek" userId="5fc26999-01fa-44b3-a5f8-56480e766620" providerId="ADAL" clId="{00BE298D-28DD-407F-BB3B-6D00942CA718}" dt="2024-05-19T09:10:40.732" v="2264" actId="20577"/>
        <pc:sldMkLst>
          <pc:docMk/>
          <pc:sldMk cId="79900959" sldId="280"/>
        </pc:sldMkLst>
        <pc:spChg chg="mod">
          <ac:chgData name="Grimm, Freek" userId="5fc26999-01fa-44b3-a5f8-56480e766620" providerId="ADAL" clId="{00BE298D-28DD-407F-BB3B-6D00942CA718}" dt="2024-05-19T09:08:27.643" v="1994" actId="20577"/>
          <ac:spMkLst>
            <pc:docMk/>
            <pc:sldMk cId="79900959" sldId="280"/>
            <ac:spMk id="2" creationId="{B4B92696-15B4-2A21-F3CA-ECEF5F0B2E20}"/>
          </ac:spMkLst>
        </pc:spChg>
        <pc:spChg chg="add mod">
          <ac:chgData name="Grimm, Freek" userId="5fc26999-01fa-44b3-a5f8-56480e766620" providerId="ADAL" clId="{00BE298D-28DD-407F-BB3B-6D00942CA718}" dt="2024-05-19T09:10:40.732" v="2264" actId="20577"/>
          <ac:spMkLst>
            <pc:docMk/>
            <pc:sldMk cId="79900959" sldId="280"/>
            <ac:spMk id="3" creationId="{46C31DC7-B8AB-2C35-D7E8-96102BD5FFB5}"/>
          </ac:spMkLst>
        </pc:spChg>
        <pc:grpChg chg="del">
          <ac:chgData name="Grimm, Freek" userId="5fc26999-01fa-44b3-a5f8-56480e766620" providerId="ADAL" clId="{00BE298D-28DD-407F-BB3B-6D00942CA718}" dt="2024-05-19T09:05:26.024" v="1868" actId="478"/>
          <ac:grpSpMkLst>
            <pc:docMk/>
            <pc:sldMk cId="79900959" sldId="280"/>
            <ac:grpSpMk id="21" creationId="{BB35858E-6C98-4696-F181-B651391C3313}"/>
          </ac:grpSpMkLst>
        </pc:grpChg>
        <pc:grpChg chg="del mod">
          <ac:chgData name="Grimm, Freek" userId="5fc26999-01fa-44b3-a5f8-56480e766620" providerId="ADAL" clId="{00BE298D-28DD-407F-BB3B-6D00942CA718}" dt="2024-05-19T09:05:27.183" v="1870" actId="478"/>
          <ac:grpSpMkLst>
            <pc:docMk/>
            <pc:sldMk cId="79900959" sldId="280"/>
            <ac:grpSpMk id="25" creationId="{2E4E1F21-A217-89AD-2CF6-038A7067501A}"/>
          </ac:grpSpMkLst>
        </pc:grpChg>
        <pc:grpChg chg="del">
          <ac:chgData name="Grimm, Freek" userId="5fc26999-01fa-44b3-a5f8-56480e766620" providerId="ADAL" clId="{00BE298D-28DD-407F-BB3B-6D00942CA718}" dt="2024-05-19T09:05:27.775" v="1871" actId="478"/>
          <ac:grpSpMkLst>
            <pc:docMk/>
            <pc:sldMk cId="79900959" sldId="280"/>
            <ac:grpSpMk id="40" creationId="{2C3881CD-B654-38CD-CCDA-489A432364A1}"/>
          </ac:grpSpMkLst>
        </pc:grpChg>
        <pc:picChg chg="del">
          <ac:chgData name="Grimm, Freek" userId="5fc26999-01fa-44b3-a5f8-56480e766620" providerId="ADAL" clId="{00BE298D-28DD-407F-BB3B-6D00942CA718}" dt="2024-05-19T09:05:24.967" v="1867" actId="478"/>
          <ac:picMkLst>
            <pc:docMk/>
            <pc:sldMk cId="79900959" sldId="280"/>
            <ac:picMk id="12" creationId="{7397E00F-9763-9E4E-4D98-FE0855FD6606}"/>
          </ac:picMkLst>
        </pc:picChg>
        <pc:cxnChg chg="mod">
          <ac:chgData name="Grimm, Freek" userId="5fc26999-01fa-44b3-a5f8-56480e766620" providerId="ADAL" clId="{00BE298D-28DD-407F-BB3B-6D00942CA718}" dt="2024-05-19T09:05:26.024" v="1868" actId="478"/>
          <ac:cxnSpMkLst>
            <pc:docMk/>
            <pc:sldMk cId="79900959" sldId="280"/>
            <ac:cxnSpMk id="15" creationId="{F9F292DD-AC70-BDEF-6955-DB07BB066722}"/>
          </ac:cxnSpMkLst>
        </pc:cxnChg>
        <pc:cxnChg chg="mod">
          <ac:chgData name="Grimm, Freek" userId="5fc26999-01fa-44b3-a5f8-56480e766620" providerId="ADAL" clId="{00BE298D-28DD-407F-BB3B-6D00942CA718}" dt="2024-05-19T09:05:27.183" v="1870" actId="478"/>
          <ac:cxnSpMkLst>
            <pc:docMk/>
            <pc:sldMk cId="79900959" sldId="280"/>
            <ac:cxnSpMk id="20" creationId="{F594ECB4-E23A-F02F-3D3D-2FDCB52672BA}"/>
          </ac:cxnSpMkLst>
        </pc:cxnChg>
      </pc:sldChg>
      <pc:sldChg chg="addSp delSp modSp add mod">
        <pc:chgData name="Grimm, Freek" userId="5fc26999-01fa-44b3-a5f8-56480e766620" providerId="ADAL" clId="{00BE298D-28DD-407F-BB3B-6D00942CA718}" dt="2024-05-19T09:07:44.918" v="1977" actId="20577"/>
        <pc:sldMkLst>
          <pc:docMk/>
          <pc:sldMk cId="740612550" sldId="281"/>
        </pc:sldMkLst>
        <pc:spChg chg="mod">
          <ac:chgData name="Grimm, Freek" userId="5fc26999-01fa-44b3-a5f8-56480e766620" providerId="ADAL" clId="{00BE298D-28DD-407F-BB3B-6D00942CA718}" dt="2024-05-19T09:07:14.804" v="1910" actId="1076"/>
          <ac:spMkLst>
            <pc:docMk/>
            <pc:sldMk cId="740612550" sldId="281"/>
            <ac:spMk id="2" creationId="{00000000-0000-0000-0000-000000000000}"/>
          </ac:spMkLst>
        </pc:spChg>
        <pc:spChg chg="del">
          <ac:chgData name="Grimm, Freek" userId="5fc26999-01fa-44b3-a5f8-56480e766620" providerId="ADAL" clId="{00BE298D-28DD-407F-BB3B-6D00942CA718}" dt="2024-05-19T09:06:52.779" v="1886" actId="478"/>
          <ac:spMkLst>
            <pc:docMk/>
            <pc:sldMk cId="740612550" sldId="281"/>
            <ac:spMk id="3" creationId="{00000000-0000-0000-0000-000000000000}"/>
          </ac:spMkLst>
        </pc:spChg>
        <pc:spChg chg="add mod">
          <ac:chgData name="Grimm, Freek" userId="5fc26999-01fa-44b3-a5f8-56480e766620" providerId="ADAL" clId="{00BE298D-28DD-407F-BB3B-6D00942CA718}" dt="2024-05-19T09:07:44.918" v="1977" actId="20577"/>
          <ac:spMkLst>
            <pc:docMk/>
            <pc:sldMk cId="740612550" sldId="281"/>
            <ac:spMk id="8" creationId="{B51AF318-DE67-BE31-5F09-DF02D0C3236D}"/>
          </ac:spMkLst>
        </pc:spChg>
        <pc:picChg chg="del">
          <ac:chgData name="Grimm, Freek" userId="5fc26999-01fa-44b3-a5f8-56480e766620" providerId="ADAL" clId="{00BE298D-28DD-407F-BB3B-6D00942CA718}" dt="2024-05-19T09:06:55.307" v="1888" actId="478"/>
          <ac:picMkLst>
            <pc:docMk/>
            <pc:sldMk cId="740612550" sldId="281"/>
            <ac:picMk id="7" creationId="{8D202271-EAD3-6DB4-9A76-AF98D7614017}"/>
          </ac:picMkLst>
        </pc:picChg>
        <pc:picChg chg="del">
          <ac:chgData name="Grimm, Freek" userId="5fc26999-01fa-44b3-a5f8-56480e766620" providerId="ADAL" clId="{00BE298D-28DD-407F-BB3B-6D00942CA718}" dt="2024-05-19T09:06:59.173" v="1891" actId="478"/>
          <ac:picMkLst>
            <pc:docMk/>
            <pc:sldMk cId="740612550" sldId="281"/>
            <ac:picMk id="9" creationId="{6A01D6CD-3066-1F96-42CF-CF945C08F105}"/>
          </ac:picMkLst>
        </pc:picChg>
        <pc:picChg chg="del">
          <ac:chgData name="Grimm, Freek" userId="5fc26999-01fa-44b3-a5f8-56480e766620" providerId="ADAL" clId="{00BE298D-28DD-407F-BB3B-6D00942CA718}" dt="2024-05-19T09:07:05.406" v="1893" actId="478"/>
          <ac:picMkLst>
            <pc:docMk/>
            <pc:sldMk cId="740612550" sldId="281"/>
            <ac:picMk id="11" creationId="{89F70814-1B2F-7461-939C-CB8B9051307E}"/>
          </ac:picMkLst>
        </pc:picChg>
        <pc:picChg chg="del">
          <ac:chgData name="Grimm, Freek" userId="5fc26999-01fa-44b3-a5f8-56480e766620" providerId="ADAL" clId="{00BE298D-28DD-407F-BB3B-6D00942CA718}" dt="2024-05-19T09:06:55.900" v="1889" actId="478"/>
          <ac:picMkLst>
            <pc:docMk/>
            <pc:sldMk cId="740612550" sldId="281"/>
            <ac:picMk id="13" creationId="{FDAE5560-8B2D-06A6-76CD-B71D9A41B834}"/>
          </ac:picMkLst>
        </pc:picChg>
        <pc:picChg chg="del">
          <ac:chgData name="Grimm, Freek" userId="5fc26999-01fa-44b3-a5f8-56480e766620" providerId="ADAL" clId="{00BE298D-28DD-407F-BB3B-6D00942CA718}" dt="2024-05-19T09:06:54.594" v="1887" actId="478"/>
          <ac:picMkLst>
            <pc:docMk/>
            <pc:sldMk cId="740612550" sldId="281"/>
            <ac:picMk id="15" creationId="{18C093C1-5411-78E2-9CF7-DA595BCD6554}"/>
          </ac:picMkLst>
        </pc:picChg>
        <pc:picChg chg="del">
          <ac:chgData name="Grimm, Freek" userId="5fc26999-01fa-44b3-a5f8-56480e766620" providerId="ADAL" clId="{00BE298D-28DD-407F-BB3B-6D00942CA718}" dt="2024-05-19T09:06:56.672" v="1890" actId="478"/>
          <ac:picMkLst>
            <pc:docMk/>
            <pc:sldMk cId="740612550" sldId="281"/>
            <ac:picMk id="1026" creationId="{FEFA6819-E34A-C224-9A5B-0F0FB79F51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91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20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15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8400"/>
            <a:ext cx="7042149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GB"/>
              <a:t>Social Scientific Issues: XTC/MDMA</a:t>
            </a:r>
            <a:endParaRPr lang="en-GB" dirty="0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62" r:id="rId4"/>
    <p:sldLayoutId id="2147483664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22-05-2024</a:t>
            </a:r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Jay, Freek &amp; Bente</a:t>
            </a:r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Eindhoven School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470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D1E4-A841-5A49-8BA2-1257A79C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les 3: </a:t>
            </a:r>
            <a:r>
              <a:rPr lang="nl-NL" dirty="0" err="1"/>
              <a:t>Elaborate</a:t>
            </a:r>
            <a:r>
              <a:rPr lang="nl-NL" dirty="0"/>
              <a:t> &amp; </a:t>
            </a:r>
            <a:r>
              <a:rPr lang="nl-NL" dirty="0" err="1"/>
              <a:t>Evaluate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B637-8447-0975-00EF-77A5D3D5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3" y="1060177"/>
            <a:ext cx="7556501" cy="3492000"/>
          </a:xfrm>
        </p:spPr>
        <p:txBody>
          <a:bodyPr/>
          <a:lstStyle/>
          <a:p>
            <a:pPr marL="342900" lvl="0" indent="-342900">
              <a:buFont typeface="+mj-lt"/>
              <a:buAutoNum type="alphaLcPeriod"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 leerdoelen </a:t>
            </a:r>
          </a:p>
          <a:p>
            <a:pPr lvl="0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nl-N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de les kan de leerling de complexiteit van het onderwerp ‘XTC in de samenleving’ uiteenzetten, door vanuit verschillende invalshoeken het probleem te benaderen. </a:t>
            </a:r>
            <a:endParaRPr lang="nl-NL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lphaLcPeriod" startAt="2"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Vaardigheid leerdoelen </a:t>
            </a:r>
          </a:p>
          <a:p>
            <a:pPr lvl="0"/>
            <a:endParaRPr lang="nl-N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Leerling kan eigen mening vormen en toelichten, met ondersteuning van eigen kennis en feiten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Leerling heeft kritische blik op eigen mening, kan hierop reflecteren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Leerling kan complexe (sociale) vraagstukken herkennen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95A8F-B89A-BEB0-8FBD-31A1CB97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BAA67-9678-7389-64DD-45B93148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5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2696-15B4-2A21-F3CA-ECEF5F0B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5E’s: Elaborate (&amp; Evaluate)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5C18-4B64-C1DE-23E9-92ED58D4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4" y="1057749"/>
            <a:ext cx="7556501" cy="3338405"/>
          </a:xfrm>
        </p:spPr>
        <p:txBody>
          <a:bodyPr/>
          <a:lstStyle/>
          <a:p>
            <a:pPr marL="523875" lvl="2" indent="-342900"/>
            <a:r>
              <a:rPr lang="nl-NL" sz="2400" u="sng" dirty="0"/>
              <a:t>Stellingen uit ‘</a:t>
            </a:r>
            <a:r>
              <a:rPr lang="nl-NL" sz="2400" u="sng" dirty="0" err="1"/>
              <a:t>Engage</a:t>
            </a:r>
            <a:r>
              <a:rPr lang="nl-NL" sz="2400" u="sng" dirty="0"/>
              <a:t>’ fase worden weer voorgelegd</a:t>
            </a:r>
            <a:endParaRPr lang="nl-NL" sz="2000" u="sng" dirty="0"/>
          </a:p>
          <a:p>
            <a:pPr marL="702900" lvl="3" indent="-342900"/>
            <a:r>
              <a:rPr lang="nl-NL" sz="2000" dirty="0"/>
              <a:t>Leerlingen nemen weer positie op de ‘eens-tot-oneens’ lijn</a:t>
            </a:r>
          </a:p>
          <a:p>
            <a:pPr marL="702900" lvl="3" indent="-342900"/>
            <a:r>
              <a:rPr lang="nl-NL" sz="2000" dirty="0"/>
              <a:t>Leerlingen hebben nu meer kennis over het onderwerp, vanuit meerdere invalshoeken</a:t>
            </a:r>
          </a:p>
          <a:p>
            <a:pPr lvl="3" indent="0">
              <a:buNone/>
            </a:pPr>
            <a:endParaRPr lang="nl-NL" sz="2000" dirty="0"/>
          </a:p>
          <a:p>
            <a:pPr marL="702900" lvl="3" indent="-342900"/>
            <a:r>
              <a:rPr lang="nl-NL" sz="2000" dirty="0"/>
              <a:t>Bij elke stelling vraagt docent aan leerling</a:t>
            </a:r>
          </a:p>
          <a:p>
            <a:pPr marL="996950" lvl="4" indent="-457200">
              <a:buFont typeface="+mj-lt"/>
              <a:buAutoNum type="alphaLcParenR"/>
            </a:pPr>
            <a:r>
              <a:rPr lang="nl-NL" sz="2000" dirty="0"/>
              <a:t>Is je mening veranderd? Waarom wel/niet?</a:t>
            </a:r>
          </a:p>
          <a:p>
            <a:pPr marL="996950" lvl="4" indent="-457200">
              <a:buFont typeface="+mj-lt"/>
              <a:buAutoNum type="alphaLcParenR"/>
            </a:pPr>
            <a:r>
              <a:rPr lang="nl-NL" sz="2000" dirty="0"/>
              <a:t>Wat hebben deze lessen bijgedragen aan het veranderen/behouden van je mening?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65BBE-69DB-F76F-A8A0-F493DE6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62BD-D42E-C47F-CFDC-3448DC0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2" descr="Over de Streep – Serie | Jessica Villerius">
            <a:extLst>
              <a:ext uri="{FF2B5EF4-FFF2-40B4-BE49-F238E27FC236}">
                <a16:creationId xmlns:a16="http://schemas.microsoft.com/office/drawing/2014/main" id="{5860D3DA-07A7-89F3-84C5-F422C344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35" y="2469090"/>
            <a:ext cx="3148965" cy="20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2696-15B4-2A21-F3CA-ECEF5F0B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5E’s: Evaluate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5C18-4B64-C1DE-23E9-92ED58D4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143872"/>
            <a:ext cx="7995285" cy="3338405"/>
          </a:xfrm>
        </p:spPr>
        <p:txBody>
          <a:bodyPr/>
          <a:lstStyle/>
          <a:p>
            <a:pPr marL="523875" lvl="2" indent="-342900"/>
            <a:r>
              <a:rPr lang="nl-NL" sz="2400" dirty="0"/>
              <a:t>Docent heeft tijdens de stellingen al bij enkele leerlingen gevraagd wat er geleerd is tijdens de lessen</a:t>
            </a:r>
          </a:p>
          <a:p>
            <a:pPr marL="702900" lvl="3" indent="-342900"/>
            <a:r>
              <a:rPr lang="nl-NL" sz="2400" dirty="0"/>
              <a:t>Aangeleerde kennis koppelen aan eigen mening</a:t>
            </a:r>
          </a:p>
          <a:p>
            <a:pPr lvl="3" indent="0">
              <a:buNone/>
            </a:pPr>
            <a:r>
              <a:rPr lang="nl-NL" sz="2400" i="1" dirty="0"/>
              <a:t>	“Eerst vond ik </a:t>
            </a:r>
            <a:r>
              <a:rPr lang="nl-NL" sz="2400" dirty="0"/>
              <a:t>[…], </a:t>
            </a:r>
            <a:r>
              <a:rPr lang="nl-NL" sz="2400" i="1" dirty="0"/>
              <a:t>maar nu ik weet dat </a:t>
            </a:r>
            <a:r>
              <a:rPr lang="nl-NL" sz="2400" dirty="0"/>
              <a:t>[…], </a:t>
            </a:r>
            <a:r>
              <a:rPr lang="nl-NL" sz="2400" i="1" dirty="0"/>
              <a:t>dus </a:t>
            </a:r>
            <a:r>
              <a:rPr lang="nl-NL" sz="2400" dirty="0"/>
              <a:t>[…]”</a:t>
            </a:r>
            <a:endParaRPr lang="nl-NL" sz="2400" i="1" dirty="0"/>
          </a:p>
          <a:p>
            <a:pPr marL="523875" lvl="2" indent="-342900"/>
            <a:endParaRPr lang="nl-NL" sz="2400" dirty="0"/>
          </a:p>
          <a:p>
            <a:pPr marL="523875" lvl="2" indent="-342900"/>
            <a:r>
              <a:rPr lang="nl-NL" sz="2400" dirty="0"/>
              <a:t>Exit card</a:t>
            </a:r>
            <a:endParaRPr lang="nl-NL" sz="2000" dirty="0"/>
          </a:p>
          <a:p>
            <a:pPr lvl="3" indent="0">
              <a:buNone/>
            </a:pPr>
            <a:endParaRPr lang="nl-NL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65BBE-69DB-F76F-A8A0-F493DE6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62BD-D42E-C47F-CFDC-3448DC0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2696-15B4-2A21-F3CA-ECEF5F0B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237445"/>
            <a:ext cx="1454466" cy="539038"/>
          </a:xfrm>
        </p:spPr>
        <p:txBody>
          <a:bodyPr/>
          <a:lstStyle/>
          <a:p>
            <a:r>
              <a:rPr lang="nl-NL" dirty="0"/>
              <a:t>Exit card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65BBE-69DB-F76F-A8A0-F493DE6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6878"/>
            <a:ext cx="7042149" cy="576000"/>
          </a:xfrm>
        </p:spPr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62BD-D42E-C47F-CFDC-3448DC0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13</a:t>
            </a:fld>
            <a:endParaRPr lang="en-GB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97E00F-9763-9E4E-4D98-FE0855FD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26" y="127416"/>
            <a:ext cx="5434828" cy="4199120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BB35858E-6C98-4696-F181-B651391C3313}"/>
              </a:ext>
            </a:extLst>
          </p:cNvPr>
          <p:cNvGrpSpPr/>
          <p:nvPr/>
        </p:nvGrpSpPr>
        <p:grpSpPr>
          <a:xfrm>
            <a:off x="87396" y="607102"/>
            <a:ext cx="8674355" cy="1964648"/>
            <a:chOff x="87396" y="607102"/>
            <a:chExt cx="8674355" cy="196464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B2E4A5D-CF79-3288-BCC7-A109D5362095}"/>
                </a:ext>
              </a:extLst>
            </p:cNvPr>
            <p:cNvSpPr/>
            <p:nvPr/>
          </p:nvSpPr>
          <p:spPr>
            <a:xfrm>
              <a:off x="3934918" y="607102"/>
              <a:ext cx="4826833" cy="19646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9F292DD-AC70-BDEF-6955-DB07BB066722}"/>
                </a:ext>
              </a:extLst>
            </p:cNvPr>
            <p:cNvCxnSpPr>
              <a:cxnSpLocks/>
              <a:stCxn id="13" idx="1"/>
              <a:endCxn id="16" idx="3"/>
            </p:cNvCxnSpPr>
            <p:nvPr/>
          </p:nvCxnSpPr>
          <p:spPr>
            <a:xfrm flipH="1" flipV="1">
              <a:off x="2594355" y="1210070"/>
              <a:ext cx="1340563" cy="3793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F842F800-0B1C-8633-6CE6-6D358EA7FC4C}"/>
                </a:ext>
              </a:extLst>
            </p:cNvPr>
            <p:cNvSpPr txBox="1"/>
            <p:nvPr/>
          </p:nvSpPr>
          <p:spPr>
            <a:xfrm>
              <a:off x="87396" y="917682"/>
              <a:ext cx="2506959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FF0000"/>
                  </a:solidFill>
                </a:rPr>
                <a:t>Aangeven bij welke stelling de mening veranderd is </a:t>
              </a:r>
              <a:endParaRPr lang="LID4096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2E4E1F21-A217-89AD-2CF6-038A7067501A}"/>
              </a:ext>
            </a:extLst>
          </p:cNvPr>
          <p:cNvGrpSpPr/>
          <p:nvPr/>
        </p:nvGrpSpPr>
        <p:grpSpPr>
          <a:xfrm>
            <a:off x="66978" y="2239060"/>
            <a:ext cx="8674355" cy="875022"/>
            <a:chOff x="66978" y="2239060"/>
            <a:chExt cx="8674355" cy="87502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1DC0A7A-2802-37AF-7824-5CB366348090}"/>
                </a:ext>
              </a:extLst>
            </p:cNvPr>
            <p:cNvSpPr/>
            <p:nvPr/>
          </p:nvSpPr>
          <p:spPr>
            <a:xfrm>
              <a:off x="3914500" y="2656117"/>
              <a:ext cx="4826833" cy="4579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F594ECB4-E23A-F02F-3D3D-2FDCB52672BA}"/>
                </a:ext>
              </a:extLst>
            </p:cNvPr>
            <p:cNvCxnSpPr>
              <a:cxnSpLocks/>
              <a:stCxn id="17" idx="1"/>
              <a:endCxn id="22" idx="3"/>
            </p:cNvCxnSpPr>
            <p:nvPr/>
          </p:nvCxnSpPr>
          <p:spPr>
            <a:xfrm flipH="1" flipV="1">
              <a:off x="2931591" y="2531448"/>
              <a:ext cx="982909" cy="35365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FBC9C9E-B1F6-E246-1884-74CCADAA0B72}"/>
                </a:ext>
              </a:extLst>
            </p:cNvPr>
            <p:cNvSpPr txBox="1"/>
            <p:nvPr/>
          </p:nvSpPr>
          <p:spPr>
            <a:xfrm>
              <a:off x="66978" y="2239060"/>
              <a:ext cx="2864613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00B050"/>
                  </a:solidFill>
                </a:rPr>
                <a:t>Uitleg geven over aanpassen of juist behouden van de mening</a:t>
              </a:r>
              <a:endParaRPr lang="LID4096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2C3881CD-B654-38CD-CCDA-489A432364A1}"/>
              </a:ext>
            </a:extLst>
          </p:cNvPr>
          <p:cNvGrpSpPr/>
          <p:nvPr/>
        </p:nvGrpSpPr>
        <p:grpSpPr>
          <a:xfrm>
            <a:off x="87397" y="3348655"/>
            <a:ext cx="8674354" cy="584775"/>
            <a:chOff x="87397" y="3348655"/>
            <a:chExt cx="8674354" cy="584775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208F7EA-7EEF-60FA-2827-8A53D61B8A0D}"/>
                </a:ext>
              </a:extLst>
            </p:cNvPr>
            <p:cNvSpPr/>
            <p:nvPr/>
          </p:nvSpPr>
          <p:spPr>
            <a:xfrm>
              <a:off x="3934918" y="3409458"/>
              <a:ext cx="4826833" cy="457965"/>
            </a:xfrm>
            <a:prstGeom prst="rect">
              <a:avLst/>
            </a:prstGeom>
            <a:noFill/>
            <a:ln w="38100">
              <a:solidFill>
                <a:srgbClr val="0092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rgbClr val="0092B5"/>
                </a:solidFill>
              </a:endParaRPr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AEFCC204-16EE-3582-2D54-B92864DE89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2222" y="3661543"/>
              <a:ext cx="1132696" cy="19551"/>
            </a:xfrm>
            <a:prstGeom prst="line">
              <a:avLst/>
            </a:prstGeom>
            <a:ln w="38100">
              <a:solidFill>
                <a:srgbClr val="0092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09EC0D71-6CDE-3C7D-89FF-C49C0E413202}"/>
                </a:ext>
              </a:extLst>
            </p:cNvPr>
            <p:cNvSpPr txBox="1"/>
            <p:nvPr/>
          </p:nvSpPr>
          <p:spPr>
            <a:xfrm>
              <a:off x="87397" y="3348655"/>
              <a:ext cx="2714826" cy="584775"/>
            </a:xfrm>
            <a:prstGeom prst="rect">
              <a:avLst/>
            </a:prstGeom>
            <a:noFill/>
            <a:ln>
              <a:solidFill>
                <a:srgbClr val="0092B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600" dirty="0">
                  <a:solidFill>
                    <a:srgbClr val="0092B5"/>
                  </a:solidFill>
                </a:rPr>
                <a:t>Wat is geleerd tijdens de lessen? Wat was al bekend? </a:t>
              </a:r>
              <a:endParaRPr lang="LID4096" sz="1600" dirty="0">
                <a:solidFill>
                  <a:srgbClr val="0092B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0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2696-15B4-2A21-F3CA-ECEF5F0B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43185"/>
            <a:ext cx="2094546" cy="539038"/>
          </a:xfrm>
        </p:spPr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65BBE-69DB-F76F-A8A0-F493DE6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6878"/>
            <a:ext cx="7042149" cy="576000"/>
          </a:xfrm>
        </p:spPr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62BD-D42E-C47F-CFDC-3448DC0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1DC7-B8AB-2C35-D7E8-96102BD5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143872"/>
            <a:ext cx="7995285" cy="3338405"/>
          </a:xfrm>
        </p:spPr>
        <p:txBody>
          <a:bodyPr/>
          <a:lstStyle/>
          <a:p>
            <a:pPr marL="523875" lvl="2" indent="-342900"/>
            <a:r>
              <a:rPr lang="nl-NL" sz="2400" dirty="0"/>
              <a:t>Totaal 3 lessen</a:t>
            </a:r>
          </a:p>
          <a:p>
            <a:pPr marL="523875" lvl="2" indent="-342900"/>
            <a:r>
              <a:rPr lang="nl-NL" sz="2400" dirty="0"/>
              <a:t>Eerst leerlingen nieuwe kennis laten ontdekken en aanleren</a:t>
            </a:r>
          </a:p>
          <a:p>
            <a:pPr marL="523875" lvl="2" indent="-342900"/>
            <a:r>
              <a:rPr lang="nl-NL" sz="2400" dirty="0"/>
              <a:t>Nieuwe kennis uiteenzetten en uitbreiden (expertgroep &amp; debat)</a:t>
            </a:r>
          </a:p>
          <a:p>
            <a:pPr marL="523875" lvl="2" indent="-342900"/>
            <a:r>
              <a:rPr lang="nl-NL" sz="2400" dirty="0"/>
              <a:t>Kennis koppelen aan eigen mening</a:t>
            </a:r>
            <a:endParaRPr lang="nl-NL" sz="2000" dirty="0"/>
          </a:p>
          <a:p>
            <a:pPr lvl="3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99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Scientic Issues onderwerp: XTC/MDMA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Actueel</a:t>
            </a:r>
            <a:r>
              <a:rPr lang="en-GB" dirty="0"/>
              <a:t> in het </a:t>
            </a:r>
            <a:r>
              <a:rPr lang="en-GB" dirty="0" err="1"/>
              <a:t>nieuws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Relevant of </a:t>
            </a:r>
            <a:r>
              <a:rPr lang="en-GB" dirty="0" err="1"/>
              <a:t>binnenkort</a:t>
            </a:r>
            <a:r>
              <a:rPr lang="en-GB" dirty="0"/>
              <a:t> relevant voor </a:t>
            </a:r>
            <a:r>
              <a:rPr lang="en-GB" dirty="0" err="1"/>
              <a:t>leerlingen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Legalisatie</a:t>
            </a:r>
            <a:r>
              <a:rPr lang="en-GB" dirty="0"/>
              <a:t> een complex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Zorgt</a:t>
            </a:r>
            <a:r>
              <a:rPr lang="en-GB" dirty="0"/>
              <a:t> voor dilemma’s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Maatschappelijk</a:t>
            </a:r>
            <a:r>
              <a:rPr lang="en-GB" dirty="0"/>
              <a:t> relevant door </a:t>
            </a:r>
            <a:r>
              <a:rPr lang="en-GB" dirty="0" err="1"/>
              <a:t>risico’s</a:t>
            </a:r>
            <a:r>
              <a:rPr lang="en-GB" dirty="0"/>
              <a:t> en </a:t>
            </a:r>
            <a:r>
              <a:rPr lang="en-GB" dirty="0" err="1"/>
              <a:t>kosten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Elementen</a:t>
            </a:r>
            <a:r>
              <a:rPr lang="en-GB" dirty="0"/>
              <a:t> van </a:t>
            </a:r>
            <a:r>
              <a:rPr lang="en-GB" dirty="0" err="1"/>
              <a:t>meningsverschil</a:t>
            </a:r>
            <a:r>
              <a:rPr lang="en-GB" dirty="0"/>
              <a:t> of controverse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Redeneren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Onzekerheid</a:t>
            </a:r>
            <a:r>
              <a:rPr lang="en-GB" dirty="0"/>
              <a:t> en </a:t>
            </a:r>
            <a:r>
              <a:rPr lang="en-GB" dirty="0" err="1"/>
              <a:t>risico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Een staatspilletje xtc: 'We kunnen opnieuw gidsland worden' | Het Parool">
            <a:extLst>
              <a:ext uri="{FF2B5EF4-FFF2-40B4-BE49-F238E27FC236}">
                <a16:creationId xmlns:a16="http://schemas.microsoft.com/office/drawing/2014/main" id="{FEFA6819-E34A-C224-9A5B-0F0FB79F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4" y="2837966"/>
            <a:ext cx="2342140" cy="15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02271-EAD3-6DB4-9A76-AF98D7614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00" y="939893"/>
            <a:ext cx="2405027" cy="59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1D6CD-3066-1F96-42CF-CF945C08F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055" y="3752126"/>
            <a:ext cx="3310632" cy="689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F70814-1B2F-7461-939C-CB8B905130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028"/>
          <a:stretch/>
        </p:blipFill>
        <p:spPr>
          <a:xfrm>
            <a:off x="3644780" y="3412826"/>
            <a:ext cx="2848340" cy="298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AE5560-8B2D-06A6-76CD-B71D9A41B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182" y="1030736"/>
            <a:ext cx="2904239" cy="467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C093C1-5411-78E2-9CF7-DA595BCD6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670" y="1616084"/>
            <a:ext cx="3040540" cy="11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820" y="495851"/>
            <a:ext cx="7556500" cy="539038"/>
          </a:xfrm>
        </p:spPr>
        <p:txBody>
          <a:bodyPr/>
          <a:lstStyle/>
          <a:p>
            <a:r>
              <a:rPr lang="en-GB" dirty="0" err="1"/>
              <a:t>Lessenoverzicht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51AF318-DE67-BE31-5F09-DF02D0C3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1034889"/>
            <a:ext cx="7556501" cy="299809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Les 1: </a:t>
            </a:r>
            <a:r>
              <a:rPr lang="nl-NL" sz="2000" dirty="0" err="1"/>
              <a:t>Engage</a:t>
            </a:r>
            <a:r>
              <a:rPr lang="nl-NL" sz="2000" dirty="0"/>
              <a:t> &amp; </a:t>
            </a:r>
            <a:r>
              <a:rPr lang="nl-NL" sz="2000" dirty="0" err="1"/>
              <a:t>Explore</a:t>
            </a:r>
            <a:endParaRPr lang="nl-NL" sz="2000" dirty="0"/>
          </a:p>
          <a:p>
            <a:pPr marL="523875" lvl="2" indent="-342900">
              <a:lnSpc>
                <a:spcPct val="150000"/>
              </a:lnSpc>
            </a:pPr>
            <a:r>
              <a:rPr lang="nl-NL" sz="1400" dirty="0"/>
              <a:t>Wat is XTC/MDMA?</a:t>
            </a:r>
          </a:p>
          <a:p>
            <a:pPr marL="523875" lvl="2" indent="-342900">
              <a:lnSpc>
                <a:spcPct val="150000"/>
              </a:lnSpc>
            </a:pPr>
            <a:r>
              <a:rPr lang="nl-NL" sz="1400" dirty="0"/>
              <a:t>Wat zijn de verschillende perspectieve?</a:t>
            </a:r>
            <a:endParaRPr lang="nl-NL" sz="17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Les 2: </a:t>
            </a:r>
            <a:r>
              <a:rPr lang="nl-NL" sz="2000" dirty="0" err="1"/>
              <a:t>Explain</a:t>
            </a:r>
            <a:endParaRPr lang="nl-NL" sz="2000" dirty="0"/>
          </a:p>
          <a:p>
            <a:pPr marL="523875" lvl="2" indent="-342900">
              <a:lnSpc>
                <a:spcPct val="150000"/>
              </a:lnSpc>
            </a:pPr>
            <a:r>
              <a:rPr lang="nl-NL" sz="1400" dirty="0"/>
              <a:t>Wat is de mening van de </a:t>
            </a:r>
            <a:r>
              <a:rPr lang="nl-NL" sz="1400"/>
              <a:t>verschillende perspectieve?</a:t>
            </a:r>
            <a:endParaRPr lang="nl-NL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Les 3: </a:t>
            </a:r>
            <a:r>
              <a:rPr lang="nl-NL" sz="2000" dirty="0" err="1"/>
              <a:t>Elaborate</a:t>
            </a:r>
            <a:r>
              <a:rPr lang="nl-NL" sz="2000" dirty="0"/>
              <a:t> &amp; </a:t>
            </a:r>
            <a:r>
              <a:rPr lang="nl-NL" sz="2000" dirty="0" err="1"/>
              <a:t>Evaluate</a:t>
            </a:r>
            <a:endParaRPr lang="nl-NL" sz="2000" dirty="0"/>
          </a:p>
          <a:p>
            <a:pPr marL="523875" lvl="2" indent="-342900">
              <a:lnSpc>
                <a:spcPct val="150000"/>
              </a:lnSpc>
            </a:pPr>
            <a:r>
              <a:rPr lang="nl-NL" sz="1400" dirty="0"/>
              <a:t>Wat is jouw mening?</a:t>
            </a:r>
          </a:p>
          <a:p>
            <a:pPr marL="523875" lvl="2" indent="-342900">
              <a:lnSpc>
                <a:spcPct val="150000"/>
              </a:lnSpc>
            </a:pPr>
            <a:r>
              <a:rPr lang="nl-NL" sz="1400" dirty="0"/>
              <a:t>Is jouw mening veranderd?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7406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0010-60EB-01B3-3A98-D16F0C72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les 1: Engage &amp; Explore</a:t>
            </a: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7810C0-1750-56EF-EC71-CEA89466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590" y="1539153"/>
            <a:ext cx="8138820" cy="254784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9CF05-0F95-6C1A-B86A-02381097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7356E-7744-CE09-8751-8ADD190B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9057-3771-3F9C-8AC3-7D19E849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5E’s: Engage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4F4E-86CA-EC7C-5BFA-FCDEB9BB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306642"/>
            <a:ext cx="7556501" cy="16224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Korte presentatie over theorie achter werking XTC, soft- en harddrugs</a:t>
            </a:r>
          </a:p>
          <a:p>
            <a:pPr marL="523875" lvl="2" indent="-342900"/>
            <a:r>
              <a:rPr lang="en-US"/>
              <a:t>Leerlingen dezelfde basis geven voor verdere opdrachten</a:t>
            </a:r>
          </a:p>
          <a:p>
            <a:pPr marL="523875" lvl="2" indent="-342900"/>
            <a:r>
              <a:rPr lang="en-US"/>
              <a:t>Voorkomen dat de basis overgeslagen wordt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Stellingen over drugs &amp; XTC</a:t>
            </a:r>
          </a:p>
          <a:p>
            <a:pPr marL="523875" lvl="2" indent="-342900"/>
            <a:r>
              <a:rPr lang="en-US"/>
              <a:t>Taboe doorbreken</a:t>
            </a:r>
          </a:p>
          <a:p>
            <a:pPr marL="523875" lvl="2" indent="-342900"/>
            <a:r>
              <a:rPr lang="en-US"/>
              <a:t>Directe discussie voorkomen</a:t>
            </a:r>
          </a:p>
          <a:p>
            <a:pPr marL="523875" lvl="2" indent="-342900"/>
            <a:endParaRPr lang="en-US"/>
          </a:p>
          <a:p>
            <a:pPr marL="523875" lvl="2" indent="-342900"/>
            <a:r>
              <a:rPr lang="en-US"/>
              <a:t>XTC gebruik moet gelegaliseerd worden</a:t>
            </a:r>
          </a:p>
          <a:p>
            <a:pPr marL="523875" lvl="2" indent="-342900"/>
            <a:r>
              <a:rPr lang="en-US"/>
              <a:t>Alcohol is slechter voor je dan sommige drugs</a:t>
            </a:r>
          </a:p>
          <a:p>
            <a:pPr marL="523875" lvl="2" indent="-342900"/>
            <a:r>
              <a:rPr lang="en-US"/>
              <a:t>Drugs hoort er soms gewoon een beetje bij</a:t>
            </a:r>
          </a:p>
          <a:p>
            <a:pPr marL="523875" lvl="2" indent="-342900"/>
            <a:r>
              <a:rPr lang="en-US"/>
              <a:t>Er zijn te veel drugs legal</a:t>
            </a:r>
          </a:p>
          <a:p>
            <a:pPr marL="523875" lvl="2" indent="-342900"/>
            <a:r>
              <a:rPr lang="en-US"/>
              <a:t>Als er meer drugs legaal zijn dan gebeuren er minder ongelukken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E4422-DD35-1C7B-E0BF-D6903328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5ADD8-5779-18C1-EA39-BBA01F7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5</a:t>
            </a:fld>
            <a:endParaRPr lang="en-GB" dirty="0"/>
          </a:p>
        </p:txBody>
      </p:sp>
      <p:pic>
        <p:nvPicPr>
          <p:cNvPr id="2050" name="Picture 2" descr="Klasindeling/klassenplattegrond maken - Mevrouw Marloes">
            <a:extLst>
              <a:ext uri="{FF2B5EF4-FFF2-40B4-BE49-F238E27FC236}">
                <a16:creationId xmlns:a16="http://schemas.microsoft.com/office/drawing/2014/main" id="{453FA70D-9EAF-932F-C3BF-8B05D998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29" y="1979545"/>
            <a:ext cx="3324224" cy="22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CEFF28-002E-9084-A9CA-E91D144A89D2}"/>
              </a:ext>
            </a:extLst>
          </p:cNvPr>
          <p:cNvCxnSpPr>
            <a:cxnSpLocks/>
          </p:cNvCxnSpPr>
          <p:nvPr/>
        </p:nvCxnSpPr>
        <p:spPr>
          <a:xfrm>
            <a:off x="6664036" y="2070919"/>
            <a:ext cx="0" cy="1880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8646C8-7CF5-F6B3-96A4-DD3CC632B1D0}"/>
              </a:ext>
            </a:extLst>
          </p:cNvPr>
          <p:cNvSpPr txBox="1"/>
          <p:nvPr/>
        </p:nvSpPr>
        <p:spPr>
          <a:xfrm>
            <a:off x="6053933" y="3902650"/>
            <a:ext cx="12202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Helemaal eens</a:t>
            </a:r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5D5C2-310D-BD34-AA8F-03BB025B8647}"/>
              </a:ext>
            </a:extLst>
          </p:cNvPr>
          <p:cNvSpPr txBox="1"/>
          <p:nvPr/>
        </p:nvSpPr>
        <p:spPr>
          <a:xfrm>
            <a:off x="5962562" y="1731242"/>
            <a:ext cx="14029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Helemaal oneens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01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2B53-5737-BAC4-BEF1-08825357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5E’s: Explore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CC0E-BB37-3534-3FFB-C0DB69F0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Groepjes</a:t>
            </a:r>
            <a:r>
              <a:rPr lang="en-US"/>
              <a:t> van 4 </a:t>
            </a:r>
            <a:r>
              <a:rPr lang="en-US" err="1"/>
              <a:t>leerlingen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4 </a:t>
            </a:r>
            <a:r>
              <a:rPr lang="en-US" err="1"/>
              <a:t>verschillende</a:t>
            </a:r>
            <a:r>
              <a:rPr lang="en-US"/>
              <a:t> </a:t>
            </a:r>
            <a:r>
              <a:rPr lang="en-US" err="1"/>
              <a:t>perspectieven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Leerlingen</a:t>
            </a:r>
            <a:r>
              <a:rPr lang="en-US"/>
              <a:t>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individueel</a:t>
            </a:r>
            <a:r>
              <a:rPr lang="en-US"/>
              <a:t> </a:t>
            </a:r>
            <a:r>
              <a:rPr lang="en-US" err="1"/>
              <a:t>vanuit</a:t>
            </a:r>
            <a:r>
              <a:rPr lang="en-US"/>
              <a:t> </a:t>
            </a:r>
            <a:r>
              <a:rPr lang="en-US" err="1"/>
              <a:t>hun</a:t>
            </a:r>
            <a:r>
              <a:rPr lang="en-US"/>
              <a:t> </a:t>
            </a:r>
            <a:r>
              <a:rPr lang="en-US" err="1"/>
              <a:t>perspectief</a:t>
            </a:r>
            <a:r>
              <a:rPr lang="en-US"/>
              <a:t> </a:t>
            </a:r>
            <a:r>
              <a:rPr lang="en-US" err="1"/>
              <a:t>onderzoeken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Ondersteund</a:t>
            </a:r>
            <a:r>
              <a:rPr lang="en-US"/>
              <a:t> </a:t>
            </a:r>
            <a:r>
              <a:rPr lang="en-US" err="1"/>
              <a:t>vanuit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werkblad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perspectieven</a:t>
            </a:r>
            <a:r>
              <a:rPr lang="en-US"/>
              <a:t>:</a:t>
            </a:r>
          </a:p>
          <a:p>
            <a:pPr marL="523875" lvl="2" indent="-342900"/>
            <a:r>
              <a:rPr lang="en-US" err="1"/>
              <a:t>Overheid</a:t>
            </a:r>
            <a:endParaRPr lang="en-US"/>
          </a:p>
          <a:p>
            <a:pPr marL="523875" lvl="2" indent="-342900"/>
            <a:r>
              <a:rPr lang="en-US" err="1"/>
              <a:t>Ouders</a:t>
            </a:r>
            <a:r>
              <a:rPr lang="en-US"/>
              <a:t> van </a:t>
            </a:r>
            <a:r>
              <a:rPr lang="en-US" err="1"/>
              <a:t>overleden</a:t>
            </a:r>
            <a:r>
              <a:rPr lang="en-US"/>
              <a:t> </a:t>
            </a:r>
            <a:r>
              <a:rPr lang="en-US" err="1"/>
              <a:t>gebruikers</a:t>
            </a:r>
            <a:endParaRPr lang="en-US"/>
          </a:p>
          <a:p>
            <a:pPr marL="523875" lvl="2" indent="-342900"/>
            <a:r>
              <a:rPr lang="en-US" err="1"/>
              <a:t>Recreatief</a:t>
            </a:r>
            <a:r>
              <a:rPr lang="en-US"/>
              <a:t> </a:t>
            </a:r>
            <a:r>
              <a:rPr lang="en-US" err="1"/>
              <a:t>gebruikers</a:t>
            </a:r>
            <a:endParaRPr lang="en-US"/>
          </a:p>
          <a:p>
            <a:pPr marL="523875" lvl="2" indent="-342900"/>
            <a:r>
              <a:rPr lang="en-US"/>
              <a:t>Dokters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medici</a:t>
            </a:r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ADA6B-840C-4948-4105-D208109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21A61-3480-9653-D181-30A31D2E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7F49ED-DF4B-3B9F-0233-ACE6F356E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971" y="2229703"/>
            <a:ext cx="3088354" cy="2162764"/>
          </a:xfrm>
          <a:prstGeom prst="rect">
            <a:avLst/>
          </a:prstGeom>
        </p:spPr>
      </p:pic>
      <p:pic>
        <p:nvPicPr>
          <p:cNvPr id="3074" name="Picture 2" descr="Chrome Logo and symbol, meaning, history, PNG, brand">
            <a:extLst>
              <a:ext uri="{FF2B5EF4-FFF2-40B4-BE49-F238E27FC236}">
                <a16:creationId xmlns:a16="http://schemas.microsoft.com/office/drawing/2014/main" id="{C57D188B-46AA-749D-8A86-0B1E13D4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5494"/>
            <a:ext cx="2059214" cy="11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0651-67EA-4D02-45FC-D9354782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1D04B-D1A4-81AC-05EB-7D2EF9C9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A110C-56B0-2D97-40D9-CF01DDCC7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025" y="528444"/>
            <a:ext cx="5157463" cy="3611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FA157E-0DDC-3C07-AC35-30A88AFD7255}"/>
              </a:ext>
            </a:extLst>
          </p:cNvPr>
          <p:cNvSpPr/>
          <p:nvPr/>
        </p:nvSpPr>
        <p:spPr>
          <a:xfrm>
            <a:off x="2060917" y="914400"/>
            <a:ext cx="2152357" cy="40767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99957-F3E2-CE69-9579-7E50B0EEB80F}"/>
              </a:ext>
            </a:extLst>
          </p:cNvPr>
          <p:cNvSpPr txBox="1"/>
          <p:nvPr/>
        </p:nvSpPr>
        <p:spPr>
          <a:xfrm>
            <a:off x="357781" y="473317"/>
            <a:ext cx="1003498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Een korte introductie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85023-9CA4-CE91-FC3C-96C03D850D3B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1361279" y="727233"/>
            <a:ext cx="699638" cy="391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DDAA8A-E9A9-C32F-1CCD-9229583F0884}"/>
              </a:ext>
            </a:extLst>
          </p:cNvPr>
          <p:cNvCxnSpPr>
            <a:cxnSpLocks/>
          </p:cNvCxnSpPr>
          <p:nvPr/>
        </p:nvCxnSpPr>
        <p:spPr>
          <a:xfrm flipH="1">
            <a:off x="1498806" y="1456006"/>
            <a:ext cx="562111" cy="2030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E81B81-1125-E974-7F47-987C8C6BF354}"/>
              </a:ext>
            </a:extLst>
          </p:cNvPr>
          <p:cNvSpPr txBox="1"/>
          <p:nvPr/>
        </p:nvSpPr>
        <p:spPr>
          <a:xfrm>
            <a:off x="226737" y="1537959"/>
            <a:ext cx="1273856" cy="5078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/>
                </a:solidFill>
              </a:rPr>
              <a:t>Video vanuit het perspectief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3D03C-4EEB-77A1-DC85-DAC3838C3185}"/>
              </a:ext>
            </a:extLst>
          </p:cNvPr>
          <p:cNvSpPr/>
          <p:nvPr/>
        </p:nvSpPr>
        <p:spPr>
          <a:xfrm>
            <a:off x="2060917" y="1537959"/>
            <a:ext cx="2152357" cy="21224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E81B81-1125-E974-7F47-987C8C6BF354}"/>
              </a:ext>
            </a:extLst>
          </p:cNvPr>
          <p:cNvSpPr txBox="1"/>
          <p:nvPr/>
        </p:nvSpPr>
        <p:spPr>
          <a:xfrm>
            <a:off x="94241" y="2365723"/>
            <a:ext cx="1530578" cy="7155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Opgaven die te maken hebben met de video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36FB31-D0BA-CAD9-D67C-871B127BAF55}"/>
              </a:ext>
            </a:extLst>
          </p:cNvPr>
          <p:cNvCxnSpPr/>
          <p:nvPr/>
        </p:nvCxnSpPr>
        <p:spPr>
          <a:xfrm flipV="1">
            <a:off x="1624818" y="2417472"/>
            <a:ext cx="436099" cy="16582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0AA1-EFC7-0EC5-0DEC-7FF8FAB7F21D}"/>
              </a:ext>
            </a:extLst>
          </p:cNvPr>
          <p:cNvSpPr/>
          <p:nvPr/>
        </p:nvSpPr>
        <p:spPr>
          <a:xfrm>
            <a:off x="4572000" y="772626"/>
            <a:ext cx="2152357" cy="1044920"/>
          </a:xfrm>
          <a:prstGeom prst="rect">
            <a:avLst/>
          </a:prstGeom>
          <a:noFill/>
          <a:ln w="28575">
            <a:solidFill>
              <a:srgbClr val="0092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C4B88B-ADE6-9743-DA31-8EA278F69035}"/>
              </a:ext>
            </a:extLst>
          </p:cNvPr>
          <p:cNvSpPr txBox="1"/>
          <p:nvPr/>
        </p:nvSpPr>
        <p:spPr>
          <a:xfrm>
            <a:off x="7218380" y="1029509"/>
            <a:ext cx="1644043" cy="715581"/>
          </a:xfrm>
          <a:prstGeom prst="rect">
            <a:avLst/>
          </a:prstGeom>
          <a:noFill/>
          <a:ln>
            <a:solidFill>
              <a:srgbClr val="0092B5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3"/>
                </a:solidFill>
              </a:rPr>
              <a:t>Opgaven waarbij ze zelf moeten zoeken naar informatie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CDA088-5B15-D649-84B1-BC6134AB39E8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724357" y="1295086"/>
            <a:ext cx="494023" cy="9221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6C2E9-4376-AA9E-794B-E61E1C8277FD}"/>
              </a:ext>
            </a:extLst>
          </p:cNvPr>
          <p:cNvSpPr/>
          <p:nvPr/>
        </p:nvSpPr>
        <p:spPr>
          <a:xfrm>
            <a:off x="4572000" y="1856935"/>
            <a:ext cx="2152357" cy="5605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69ECC4-BCF9-1AC2-D27F-1091AEAC15CD}"/>
              </a:ext>
            </a:extLst>
          </p:cNvPr>
          <p:cNvCxnSpPr/>
          <p:nvPr/>
        </p:nvCxnSpPr>
        <p:spPr>
          <a:xfrm>
            <a:off x="6724356" y="2121956"/>
            <a:ext cx="494023" cy="9221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96ACD2-9FCC-5C09-D5B0-DF7207559E3B}"/>
              </a:ext>
            </a:extLst>
          </p:cNvPr>
          <p:cNvSpPr txBox="1"/>
          <p:nvPr/>
        </p:nvSpPr>
        <p:spPr>
          <a:xfrm>
            <a:off x="7218380" y="1956656"/>
            <a:ext cx="1644043" cy="507831"/>
          </a:xfrm>
          <a:prstGeom prst="rect">
            <a:avLst/>
          </a:prstGeom>
          <a:noFill/>
          <a:ln>
            <a:solidFill>
              <a:srgbClr val="FF9A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Opgaven voor de volgende les</a:t>
            </a:r>
          </a:p>
        </p:txBody>
      </p:sp>
    </p:spTree>
    <p:extLst>
      <p:ext uri="{BB962C8B-B14F-4D97-AF65-F5344CB8AC3E}">
        <p14:creationId xmlns:p14="http://schemas.microsoft.com/office/powerpoint/2010/main" val="40159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D1E4-A841-5A49-8BA2-1257A79C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les 2: </a:t>
            </a:r>
            <a:r>
              <a:rPr lang="nl-NL" dirty="0" err="1"/>
              <a:t>Explain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B637-8447-0975-00EF-77A5D3D5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 leerdoelen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de les kan de leerling uitleggen wat de verschillende perspectieven zijn over XTC/MDMA en waar deze meningen op gebaseerd zijn.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eriod" startAt="2"/>
            </a:pPr>
            <a:r>
              <a:rPr lang="nl-N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Vaardigheid leerdoelen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de les kan de leerling een gestructureerd debat voeren met mensen die van mening verschillen.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95A8F-B89A-BEB0-8FBD-31A1CB97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BAA67-9678-7389-64DD-45B93148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7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2696-15B4-2A21-F3CA-ECEF5F0B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5E’s: Explain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5C18-4B64-C1DE-23E9-92ED58D4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143872"/>
            <a:ext cx="7556501" cy="33384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Expert ronde (eerste helft)</a:t>
            </a:r>
          </a:p>
          <a:p>
            <a:pPr marL="523875" lvl="2" indent="-342900"/>
            <a:r>
              <a:rPr lang="nl-NL" dirty="0"/>
              <a:t>Dezelfde groepjes van 4 als vorige les</a:t>
            </a:r>
          </a:p>
          <a:p>
            <a:pPr marL="523875" lvl="2" indent="-342900"/>
            <a:r>
              <a:rPr lang="nl-NL" dirty="0"/>
              <a:t>Antwoorden van de laatste vragen van het werkblad uitleggen</a:t>
            </a:r>
          </a:p>
          <a:p>
            <a:pPr marL="523875" lvl="2" indent="-342900"/>
            <a:r>
              <a:rPr lang="nl-NL" dirty="0"/>
              <a:t>Iedere leerling 5 minuten aan het woord.</a:t>
            </a:r>
          </a:p>
          <a:p>
            <a:pPr marL="523875" lvl="2" indent="-342900"/>
            <a:r>
              <a:rPr lang="nl-NL" dirty="0"/>
              <a:t>Docent loopt rond ter ondersteuning</a:t>
            </a:r>
          </a:p>
          <a:p>
            <a:pPr marL="342900" lvl="1" indent="-342900"/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1950" dirty="0"/>
              <a:t>Open discussie (tweede helft)</a:t>
            </a:r>
            <a:endParaRPr lang="nl-NL" dirty="0"/>
          </a:p>
          <a:p>
            <a:pPr marL="523875" lvl="2" indent="-342900"/>
            <a:r>
              <a:rPr lang="nl-NL" dirty="0"/>
              <a:t>Discussie vanuit het gegeven perspectief</a:t>
            </a:r>
          </a:p>
          <a:p>
            <a:pPr marL="523875" lvl="2" indent="-342900"/>
            <a:r>
              <a:rPr lang="nl-NL" dirty="0"/>
              <a:t>Over stellingen die op het bord staan</a:t>
            </a:r>
          </a:p>
          <a:p>
            <a:pPr marL="523875" lvl="2" indent="-342900"/>
            <a:r>
              <a:rPr lang="nl-NL" dirty="0"/>
              <a:t>2 opties:</a:t>
            </a:r>
          </a:p>
          <a:p>
            <a:pPr marL="702900" lvl="3" indent="-342900"/>
            <a:r>
              <a:rPr lang="nl-NL" dirty="0"/>
              <a:t>In de groepjes</a:t>
            </a:r>
          </a:p>
          <a:p>
            <a:pPr marL="702900" lvl="3" indent="-342900"/>
            <a:r>
              <a:rPr lang="nl-NL" dirty="0"/>
              <a:t>klassikaal</a:t>
            </a:r>
          </a:p>
          <a:p>
            <a:pPr marL="523875" lvl="2" indent="-342900"/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65BBE-69DB-F76F-A8A0-F493DE6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Social Scientific Issues: XTC/MDMA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62BD-D42E-C47F-CFDC-3448DC0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 descr="Debat stellingen voor gebruik in de klas - Het Debatbureau">
            <a:extLst>
              <a:ext uri="{FF2B5EF4-FFF2-40B4-BE49-F238E27FC236}">
                <a16:creationId xmlns:a16="http://schemas.microsoft.com/office/drawing/2014/main" id="{0ED5AC4B-A86D-AAB3-217B-D60E5C75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05" y="2132675"/>
            <a:ext cx="3287200" cy="21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TotalTime>177</TotalTime>
  <Words>714</Words>
  <Application>Microsoft Office PowerPoint</Application>
  <PresentationFormat>On-screen Show (16:9)</PresentationFormat>
  <Paragraphs>134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Kantoorthema</vt:lpstr>
      <vt:lpstr>Social Scientific Issues: XTC/MDMA</vt:lpstr>
      <vt:lpstr>Social Scientic Issues onderwerp: XTC/MDMA</vt:lpstr>
      <vt:lpstr>Lessenoverzicht</vt:lpstr>
      <vt:lpstr>Leerdoelen les 1: Engage &amp; Explore</vt:lpstr>
      <vt:lpstr>5E’s: Engage</vt:lpstr>
      <vt:lpstr>5E’s: Explore</vt:lpstr>
      <vt:lpstr>PowerPoint Presentation</vt:lpstr>
      <vt:lpstr>Leerdoelen les 2: Explain</vt:lpstr>
      <vt:lpstr>5E’s: Explain</vt:lpstr>
      <vt:lpstr>Leerdoelen les 3: Elaborate &amp; Evaluate</vt:lpstr>
      <vt:lpstr>5E’s: Elaborate (&amp; Evaluate)</vt:lpstr>
      <vt:lpstr>5E’s: Evaluate</vt:lpstr>
      <vt:lpstr>Exit card</vt:lpstr>
      <vt:lpstr>Samenvattend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title at the top</dc:title>
  <dc:creator>Ven, I.M.J. van de</dc:creator>
  <cp:lastModifiedBy>Jacobs, Bente</cp:lastModifiedBy>
  <cp:revision>2</cp:revision>
  <dcterms:created xsi:type="dcterms:W3CDTF">2019-11-27T15:26:32Z</dcterms:created>
  <dcterms:modified xsi:type="dcterms:W3CDTF">2024-05-20T11:08:57Z</dcterms:modified>
</cp:coreProperties>
</file>